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84" r:id="rId3"/>
    <p:sldId id="283" r:id="rId4"/>
    <p:sldId id="265" r:id="rId5"/>
    <p:sldId id="276" r:id="rId6"/>
    <p:sldId id="262" r:id="rId7"/>
    <p:sldId id="266" r:id="rId8"/>
    <p:sldId id="270" r:id="rId9"/>
    <p:sldId id="285" r:id="rId10"/>
    <p:sldId id="286" r:id="rId11"/>
    <p:sldId id="271" r:id="rId12"/>
    <p:sldId id="273" r:id="rId13"/>
    <p:sldId id="287" r:id="rId14"/>
    <p:sldId id="274" r:id="rId15"/>
    <p:sldId id="272" r:id="rId16"/>
    <p:sldId id="268" r:id="rId17"/>
    <p:sldId id="261" r:id="rId18"/>
    <p:sldId id="288" r:id="rId19"/>
    <p:sldId id="278" r:id="rId20"/>
    <p:sldId id="279" r:id="rId21"/>
    <p:sldId id="292" r:id="rId22"/>
    <p:sldId id="289" r:id="rId23"/>
    <p:sldId id="290" r:id="rId24"/>
    <p:sldId id="291" r:id="rId25"/>
    <p:sldId id="281" r:id="rId26"/>
    <p:sldId id="282" r:id="rId27"/>
    <p:sldId id="293" r:id="rId28"/>
    <p:sldId id="294" r:id="rId29"/>
    <p:sldId id="295" r:id="rId30"/>
    <p:sldId id="29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885" autoAdjust="0"/>
  </p:normalViewPr>
  <p:slideViewPr>
    <p:cSldViewPr snapToGrid="0" snapToObjects="1">
      <p:cViewPr>
        <p:scale>
          <a:sx n="100" d="100"/>
          <a:sy n="100" d="100"/>
        </p:scale>
        <p:origin x="-4368" y="-24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472D9-C4BF-B048-9AD2-66D8AC6E64CF}" type="doc">
      <dgm:prSet loTypeId="urn:microsoft.com/office/officeart/2005/8/layout/hProcess9" loCatId="" qsTypeId="urn:microsoft.com/office/officeart/2005/8/quickstyle/simple4" qsCatId="simple" csTypeId="urn:microsoft.com/office/officeart/2005/8/colors/accent0_1" csCatId="mainScheme" phldr="1"/>
      <dgm:spPr/>
    </dgm:pt>
    <dgm:pt modelId="{1F0C0CA8-779F-4C4D-B464-A4CB1013C1F7}">
      <dgm:prSet phldrT="[Text]"/>
      <dgm:spPr/>
      <dgm:t>
        <a:bodyPr/>
        <a:lstStyle/>
        <a:p>
          <a:r>
            <a:rPr lang="en-US" dirty="0" smtClean="0">
              <a:solidFill>
                <a:schemeClr val="accent6">
                  <a:lumMod val="75000"/>
                </a:schemeClr>
              </a:solidFill>
            </a:rPr>
            <a:t>EXECUTE BETTER</a:t>
          </a:r>
        </a:p>
        <a:p>
          <a:endParaRPr lang="en-US" dirty="0" smtClean="0"/>
        </a:p>
        <a:p>
          <a:endParaRPr lang="en-US" dirty="0" smtClean="0"/>
        </a:p>
        <a:p>
          <a:endParaRPr lang="en-US" dirty="0" smtClean="0"/>
        </a:p>
        <a:p>
          <a:endParaRPr lang="en-US" dirty="0"/>
        </a:p>
      </dgm:t>
    </dgm:pt>
    <dgm:pt modelId="{73DE2F34-4334-D34B-9EC5-7895885FFDD1}" type="parTrans" cxnId="{135084E7-4FCA-E648-9673-29B86B067A68}">
      <dgm:prSet/>
      <dgm:spPr/>
      <dgm:t>
        <a:bodyPr/>
        <a:lstStyle/>
        <a:p>
          <a:endParaRPr lang="en-US"/>
        </a:p>
      </dgm:t>
    </dgm:pt>
    <dgm:pt modelId="{5D1CEE95-6928-F846-8AA2-EC06ABA573EC}" type="sibTrans" cxnId="{135084E7-4FCA-E648-9673-29B86B067A68}">
      <dgm:prSet/>
      <dgm:spPr/>
      <dgm:t>
        <a:bodyPr/>
        <a:lstStyle/>
        <a:p>
          <a:endParaRPr lang="en-US"/>
        </a:p>
      </dgm:t>
    </dgm:pt>
    <dgm:pt modelId="{8D363581-F252-9645-A538-C4642644EFF8}">
      <dgm:prSet phldrT="[Text]"/>
      <dgm:spPr/>
      <dgm:t>
        <a:bodyPr/>
        <a:lstStyle/>
        <a:p>
          <a:r>
            <a:rPr lang="en-US" dirty="0" smtClean="0">
              <a:solidFill>
                <a:srgbClr val="E46C0A"/>
              </a:solidFill>
            </a:rPr>
            <a:t>MOVE FASTER</a:t>
          </a:r>
        </a:p>
        <a:p>
          <a:endParaRPr lang="en-US" dirty="0" smtClean="0"/>
        </a:p>
        <a:p>
          <a:endParaRPr lang="en-US" dirty="0" smtClean="0"/>
        </a:p>
        <a:p>
          <a:endParaRPr lang="en-US" dirty="0" smtClean="0"/>
        </a:p>
        <a:p>
          <a:endParaRPr lang="en-US" dirty="0"/>
        </a:p>
      </dgm:t>
    </dgm:pt>
    <dgm:pt modelId="{AF984F72-D27F-9846-926D-68296FC144A2}" type="parTrans" cxnId="{67150C3D-19D4-9840-A39E-438A6AE0A145}">
      <dgm:prSet/>
      <dgm:spPr/>
      <dgm:t>
        <a:bodyPr/>
        <a:lstStyle/>
        <a:p>
          <a:endParaRPr lang="en-US"/>
        </a:p>
      </dgm:t>
    </dgm:pt>
    <dgm:pt modelId="{AA13FB85-C748-4241-B36E-4395337B5157}" type="sibTrans" cxnId="{67150C3D-19D4-9840-A39E-438A6AE0A145}">
      <dgm:prSet/>
      <dgm:spPr/>
      <dgm:t>
        <a:bodyPr/>
        <a:lstStyle/>
        <a:p>
          <a:endParaRPr lang="en-US"/>
        </a:p>
      </dgm:t>
    </dgm:pt>
    <dgm:pt modelId="{DB72BC70-DB80-2744-9432-CE05F14D7C62}">
      <dgm:prSet phldrT="[Text]"/>
      <dgm:spPr/>
      <dgm:t>
        <a:bodyPr/>
        <a:lstStyle/>
        <a:p>
          <a:r>
            <a:rPr lang="en-US" dirty="0" smtClean="0">
              <a:solidFill>
                <a:srgbClr val="E46C0A"/>
              </a:solidFill>
            </a:rPr>
            <a:t>CREATE MARKETING PEOPLE LOVE</a:t>
          </a:r>
        </a:p>
        <a:p>
          <a:endParaRPr lang="en-US" dirty="0" smtClean="0"/>
        </a:p>
        <a:p>
          <a:endParaRPr lang="en-US" dirty="0" smtClean="0"/>
        </a:p>
        <a:p>
          <a:endParaRPr lang="en-US" dirty="0"/>
        </a:p>
      </dgm:t>
    </dgm:pt>
    <dgm:pt modelId="{642995FB-C6E2-A24A-8973-9878E8C7B3DD}" type="parTrans" cxnId="{B08FAE59-3276-154B-96B6-13F1DCAA630D}">
      <dgm:prSet/>
      <dgm:spPr/>
      <dgm:t>
        <a:bodyPr/>
        <a:lstStyle/>
        <a:p>
          <a:endParaRPr lang="en-US"/>
        </a:p>
      </dgm:t>
    </dgm:pt>
    <dgm:pt modelId="{D5A92931-8CBD-D048-9A5E-346BB5996ACE}" type="sibTrans" cxnId="{B08FAE59-3276-154B-96B6-13F1DCAA630D}">
      <dgm:prSet/>
      <dgm:spPr/>
      <dgm:t>
        <a:bodyPr/>
        <a:lstStyle/>
        <a:p>
          <a:endParaRPr lang="en-US"/>
        </a:p>
      </dgm:t>
    </dgm:pt>
    <dgm:pt modelId="{77FF8532-2DD6-D745-A129-82A1EBC94187}" type="pres">
      <dgm:prSet presAssocID="{54D472D9-C4BF-B048-9AD2-66D8AC6E64CF}" presName="CompostProcess" presStyleCnt="0">
        <dgm:presLayoutVars>
          <dgm:dir/>
          <dgm:resizeHandles val="exact"/>
        </dgm:presLayoutVars>
      </dgm:prSet>
      <dgm:spPr/>
    </dgm:pt>
    <dgm:pt modelId="{C1BD2D0E-ABA6-594B-A372-DE1E6164DB42}" type="pres">
      <dgm:prSet presAssocID="{54D472D9-C4BF-B048-9AD2-66D8AC6E64CF}" presName="arrow" presStyleLbl="bgShp" presStyleIdx="0" presStyleCnt="1"/>
      <dgm:spPr/>
    </dgm:pt>
    <dgm:pt modelId="{45BD64AA-0369-2041-AABF-07470BDF95BF}" type="pres">
      <dgm:prSet presAssocID="{54D472D9-C4BF-B048-9AD2-66D8AC6E64CF}" presName="linearProcess" presStyleCnt="0"/>
      <dgm:spPr/>
    </dgm:pt>
    <dgm:pt modelId="{FB32E330-262E-C44C-993F-0BA5054A25AA}" type="pres">
      <dgm:prSet presAssocID="{1F0C0CA8-779F-4C4D-B464-A4CB1013C1F7}" presName="textNode" presStyleLbl="node1" presStyleIdx="0" presStyleCnt="3">
        <dgm:presLayoutVars>
          <dgm:bulletEnabled val="1"/>
        </dgm:presLayoutVars>
      </dgm:prSet>
      <dgm:spPr/>
      <dgm:t>
        <a:bodyPr/>
        <a:lstStyle/>
        <a:p>
          <a:endParaRPr lang="en-US"/>
        </a:p>
      </dgm:t>
    </dgm:pt>
    <dgm:pt modelId="{1897F721-5DE8-1148-9AEB-5284E90C5903}" type="pres">
      <dgm:prSet presAssocID="{5D1CEE95-6928-F846-8AA2-EC06ABA573EC}" presName="sibTrans" presStyleCnt="0"/>
      <dgm:spPr/>
    </dgm:pt>
    <dgm:pt modelId="{F7D2EA78-7320-FF4D-906C-EE4F1702EADC}" type="pres">
      <dgm:prSet presAssocID="{8D363581-F252-9645-A538-C4642644EFF8}" presName="textNode" presStyleLbl="node1" presStyleIdx="1" presStyleCnt="3">
        <dgm:presLayoutVars>
          <dgm:bulletEnabled val="1"/>
        </dgm:presLayoutVars>
      </dgm:prSet>
      <dgm:spPr/>
      <dgm:t>
        <a:bodyPr/>
        <a:lstStyle/>
        <a:p>
          <a:endParaRPr lang="en-US"/>
        </a:p>
      </dgm:t>
    </dgm:pt>
    <dgm:pt modelId="{17AFCD7E-5F47-DA45-AABB-74B78C9FBC2F}" type="pres">
      <dgm:prSet presAssocID="{AA13FB85-C748-4241-B36E-4395337B5157}" presName="sibTrans" presStyleCnt="0"/>
      <dgm:spPr/>
    </dgm:pt>
    <dgm:pt modelId="{2F8A35FE-DA8A-9549-BC86-03DFD0B6E1E2}" type="pres">
      <dgm:prSet presAssocID="{DB72BC70-DB80-2744-9432-CE05F14D7C62}" presName="textNode" presStyleLbl="node1" presStyleIdx="2" presStyleCnt="3">
        <dgm:presLayoutVars>
          <dgm:bulletEnabled val="1"/>
        </dgm:presLayoutVars>
      </dgm:prSet>
      <dgm:spPr/>
      <dgm:t>
        <a:bodyPr/>
        <a:lstStyle/>
        <a:p>
          <a:endParaRPr lang="en-US"/>
        </a:p>
      </dgm:t>
    </dgm:pt>
  </dgm:ptLst>
  <dgm:cxnLst>
    <dgm:cxn modelId="{67150C3D-19D4-9840-A39E-438A6AE0A145}" srcId="{54D472D9-C4BF-B048-9AD2-66D8AC6E64CF}" destId="{8D363581-F252-9645-A538-C4642644EFF8}" srcOrd="1" destOrd="0" parTransId="{AF984F72-D27F-9846-926D-68296FC144A2}" sibTransId="{AA13FB85-C748-4241-B36E-4395337B5157}"/>
    <dgm:cxn modelId="{C2386736-561E-5540-86B9-63E74E22B209}" type="presOf" srcId="{54D472D9-C4BF-B048-9AD2-66D8AC6E64CF}" destId="{77FF8532-2DD6-D745-A129-82A1EBC94187}" srcOrd="0" destOrd="0" presId="urn:microsoft.com/office/officeart/2005/8/layout/hProcess9"/>
    <dgm:cxn modelId="{135084E7-4FCA-E648-9673-29B86B067A68}" srcId="{54D472D9-C4BF-B048-9AD2-66D8AC6E64CF}" destId="{1F0C0CA8-779F-4C4D-B464-A4CB1013C1F7}" srcOrd="0" destOrd="0" parTransId="{73DE2F34-4334-D34B-9EC5-7895885FFDD1}" sibTransId="{5D1CEE95-6928-F846-8AA2-EC06ABA573EC}"/>
    <dgm:cxn modelId="{112560F1-5E34-414D-A4B8-436F0EC83DAE}" type="presOf" srcId="{1F0C0CA8-779F-4C4D-B464-A4CB1013C1F7}" destId="{FB32E330-262E-C44C-993F-0BA5054A25AA}" srcOrd="0" destOrd="0" presId="urn:microsoft.com/office/officeart/2005/8/layout/hProcess9"/>
    <dgm:cxn modelId="{6C123808-35C9-E34A-9672-5EC1FE8A9995}" type="presOf" srcId="{8D363581-F252-9645-A538-C4642644EFF8}" destId="{F7D2EA78-7320-FF4D-906C-EE4F1702EADC}" srcOrd="0" destOrd="0" presId="urn:microsoft.com/office/officeart/2005/8/layout/hProcess9"/>
    <dgm:cxn modelId="{B08FAE59-3276-154B-96B6-13F1DCAA630D}" srcId="{54D472D9-C4BF-B048-9AD2-66D8AC6E64CF}" destId="{DB72BC70-DB80-2744-9432-CE05F14D7C62}" srcOrd="2" destOrd="0" parTransId="{642995FB-C6E2-A24A-8973-9878E8C7B3DD}" sibTransId="{D5A92931-8CBD-D048-9A5E-346BB5996ACE}"/>
    <dgm:cxn modelId="{404414F7-A4D9-5A46-A8A2-92F3BF0E976A}" type="presOf" srcId="{DB72BC70-DB80-2744-9432-CE05F14D7C62}" destId="{2F8A35FE-DA8A-9549-BC86-03DFD0B6E1E2}" srcOrd="0" destOrd="0" presId="urn:microsoft.com/office/officeart/2005/8/layout/hProcess9"/>
    <dgm:cxn modelId="{AFAE8227-679C-B748-A012-ECE8E0965E6D}" type="presParOf" srcId="{77FF8532-2DD6-D745-A129-82A1EBC94187}" destId="{C1BD2D0E-ABA6-594B-A372-DE1E6164DB42}" srcOrd="0" destOrd="0" presId="urn:microsoft.com/office/officeart/2005/8/layout/hProcess9"/>
    <dgm:cxn modelId="{18BA6BE1-67E1-F942-AA40-E1EF5719D962}" type="presParOf" srcId="{77FF8532-2DD6-D745-A129-82A1EBC94187}" destId="{45BD64AA-0369-2041-AABF-07470BDF95BF}" srcOrd="1" destOrd="0" presId="urn:microsoft.com/office/officeart/2005/8/layout/hProcess9"/>
    <dgm:cxn modelId="{BACD4526-4377-2747-8FFC-E97838E03B45}" type="presParOf" srcId="{45BD64AA-0369-2041-AABF-07470BDF95BF}" destId="{FB32E330-262E-C44C-993F-0BA5054A25AA}" srcOrd="0" destOrd="0" presId="urn:microsoft.com/office/officeart/2005/8/layout/hProcess9"/>
    <dgm:cxn modelId="{AF224D15-0E48-E74A-973B-14BF2EF68BF8}" type="presParOf" srcId="{45BD64AA-0369-2041-AABF-07470BDF95BF}" destId="{1897F721-5DE8-1148-9AEB-5284E90C5903}" srcOrd="1" destOrd="0" presId="urn:microsoft.com/office/officeart/2005/8/layout/hProcess9"/>
    <dgm:cxn modelId="{98AF16BB-6E0C-B54C-B2BD-C07A2C89C6C3}" type="presParOf" srcId="{45BD64AA-0369-2041-AABF-07470BDF95BF}" destId="{F7D2EA78-7320-FF4D-906C-EE4F1702EADC}" srcOrd="2" destOrd="0" presId="urn:microsoft.com/office/officeart/2005/8/layout/hProcess9"/>
    <dgm:cxn modelId="{F31F0140-D5A2-D44B-8A58-B712540D12EC}" type="presParOf" srcId="{45BD64AA-0369-2041-AABF-07470BDF95BF}" destId="{17AFCD7E-5F47-DA45-AABB-74B78C9FBC2F}" srcOrd="3" destOrd="0" presId="urn:microsoft.com/office/officeart/2005/8/layout/hProcess9"/>
    <dgm:cxn modelId="{A702698A-33F4-1E47-880F-818B6B3C27E7}" type="presParOf" srcId="{45BD64AA-0369-2041-AABF-07470BDF95BF}" destId="{2F8A35FE-DA8A-9549-BC86-03DFD0B6E1E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D2D0E-ABA6-594B-A372-DE1E6164DB42}">
      <dsp:nvSpPr>
        <dsp:cNvPr id="0" name=""/>
        <dsp:cNvSpPr/>
      </dsp:nvSpPr>
      <dsp:spPr>
        <a:xfrm>
          <a:off x="567689" y="0"/>
          <a:ext cx="6433820" cy="5430894"/>
        </a:xfrm>
        <a:prstGeom prst="rightArrow">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B32E330-262E-C44C-993F-0BA5054A25AA}">
      <dsp:nvSpPr>
        <dsp:cNvPr id="0" name=""/>
        <dsp:cNvSpPr/>
      </dsp:nvSpPr>
      <dsp:spPr>
        <a:xfrm>
          <a:off x="2800" y="1629268"/>
          <a:ext cx="2425722" cy="2172357"/>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accent6">
                  <a:lumMod val="75000"/>
                </a:schemeClr>
              </a:solidFill>
            </a:rPr>
            <a:t>EXECUTE BETTER</a:t>
          </a:r>
        </a:p>
        <a:p>
          <a:pPr lvl="0" algn="ctr"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ct val="35000"/>
            </a:spcAft>
          </a:pPr>
          <a:endParaRPr lang="en-US" sz="1900" kern="1200" dirty="0"/>
        </a:p>
      </dsp:txBody>
      <dsp:txXfrm>
        <a:off x="108846" y="1735314"/>
        <a:ext cx="2213630" cy="1960265"/>
      </dsp:txXfrm>
    </dsp:sp>
    <dsp:sp modelId="{F7D2EA78-7320-FF4D-906C-EE4F1702EADC}">
      <dsp:nvSpPr>
        <dsp:cNvPr id="0" name=""/>
        <dsp:cNvSpPr/>
      </dsp:nvSpPr>
      <dsp:spPr>
        <a:xfrm>
          <a:off x="2571738" y="1629268"/>
          <a:ext cx="2425722" cy="2172357"/>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rgbClr val="E46C0A"/>
              </a:solidFill>
            </a:rPr>
            <a:t>MOVE FASTER</a:t>
          </a:r>
        </a:p>
        <a:p>
          <a:pPr lvl="0" algn="ctr"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ct val="35000"/>
            </a:spcAft>
          </a:pPr>
          <a:endParaRPr lang="en-US" sz="1900" kern="1200" dirty="0"/>
        </a:p>
      </dsp:txBody>
      <dsp:txXfrm>
        <a:off x="2677784" y="1735314"/>
        <a:ext cx="2213630" cy="1960265"/>
      </dsp:txXfrm>
    </dsp:sp>
    <dsp:sp modelId="{2F8A35FE-DA8A-9549-BC86-03DFD0B6E1E2}">
      <dsp:nvSpPr>
        <dsp:cNvPr id="0" name=""/>
        <dsp:cNvSpPr/>
      </dsp:nvSpPr>
      <dsp:spPr>
        <a:xfrm>
          <a:off x="5140677" y="1629268"/>
          <a:ext cx="2425722" cy="2172357"/>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rgbClr val="E46C0A"/>
              </a:solidFill>
            </a:rPr>
            <a:t>CREATE MARKETING PEOPLE LOVE</a:t>
          </a:r>
        </a:p>
        <a:p>
          <a:pPr lvl="0" algn="ctr"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ct val="35000"/>
            </a:spcAft>
          </a:pPr>
          <a:endParaRPr lang="en-US" sz="1900" kern="1200" dirty="0"/>
        </a:p>
      </dsp:txBody>
      <dsp:txXfrm>
        <a:off x="5246723" y="1735314"/>
        <a:ext cx="2213630" cy="19602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DD833D-0651-C843-A290-76360ECA30F8}" type="datetimeFigureOut">
              <a:rPr lang="en-US" smtClean="0"/>
              <a:t>8/14/13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07F64C-D97D-B745-AAD5-E285FE5F7F91}" type="slidenum">
              <a:rPr lang="en-US" smtClean="0"/>
              <a:t>‹#›</a:t>
            </a:fld>
            <a:endParaRPr lang="en-US" dirty="0"/>
          </a:p>
        </p:txBody>
      </p:sp>
    </p:spTree>
    <p:extLst>
      <p:ext uri="{BB962C8B-B14F-4D97-AF65-F5344CB8AC3E}">
        <p14:creationId xmlns:p14="http://schemas.microsoft.com/office/powerpoint/2010/main" val="163159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D833D-0651-C843-A290-76360ECA30F8}" type="datetimeFigureOut">
              <a:rPr lang="en-US" smtClean="0"/>
              <a:t>8/14/13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07F64C-D97D-B745-AAD5-E285FE5F7F91}" type="slidenum">
              <a:rPr lang="en-US" smtClean="0"/>
              <a:t>‹#›</a:t>
            </a:fld>
            <a:endParaRPr lang="en-US" dirty="0"/>
          </a:p>
        </p:txBody>
      </p:sp>
    </p:spTree>
    <p:extLst>
      <p:ext uri="{BB962C8B-B14F-4D97-AF65-F5344CB8AC3E}">
        <p14:creationId xmlns:p14="http://schemas.microsoft.com/office/powerpoint/2010/main" val="322723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D833D-0651-C843-A290-76360ECA30F8}" type="datetimeFigureOut">
              <a:rPr lang="en-US" smtClean="0"/>
              <a:t>8/14/13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07F64C-D97D-B745-AAD5-E285FE5F7F91}" type="slidenum">
              <a:rPr lang="en-US" smtClean="0"/>
              <a:t>‹#›</a:t>
            </a:fld>
            <a:endParaRPr lang="en-US" dirty="0"/>
          </a:p>
        </p:txBody>
      </p:sp>
    </p:spTree>
    <p:extLst>
      <p:ext uri="{BB962C8B-B14F-4D97-AF65-F5344CB8AC3E}">
        <p14:creationId xmlns:p14="http://schemas.microsoft.com/office/powerpoint/2010/main" val="250012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775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01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D833D-0651-C843-A290-76360ECA30F8}" type="datetimeFigureOut">
              <a:rPr lang="en-US" smtClean="0"/>
              <a:t>8/14/13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07F64C-D97D-B745-AAD5-E285FE5F7F91}" type="slidenum">
              <a:rPr lang="en-US" smtClean="0"/>
              <a:t>‹#›</a:t>
            </a:fld>
            <a:endParaRPr lang="en-US" dirty="0"/>
          </a:p>
        </p:txBody>
      </p:sp>
    </p:spTree>
    <p:extLst>
      <p:ext uri="{BB962C8B-B14F-4D97-AF65-F5344CB8AC3E}">
        <p14:creationId xmlns:p14="http://schemas.microsoft.com/office/powerpoint/2010/main" val="226821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DD833D-0651-C843-A290-76360ECA30F8}" type="datetimeFigureOut">
              <a:rPr lang="en-US" smtClean="0"/>
              <a:t>8/14/13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07F64C-D97D-B745-AAD5-E285FE5F7F91}" type="slidenum">
              <a:rPr lang="en-US" smtClean="0"/>
              <a:t>‹#›</a:t>
            </a:fld>
            <a:endParaRPr lang="en-US" dirty="0"/>
          </a:p>
        </p:txBody>
      </p:sp>
    </p:spTree>
    <p:extLst>
      <p:ext uri="{BB962C8B-B14F-4D97-AF65-F5344CB8AC3E}">
        <p14:creationId xmlns:p14="http://schemas.microsoft.com/office/powerpoint/2010/main" val="255554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DD833D-0651-C843-A290-76360ECA30F8}" type="datetimeFigureOut">
              <a:rPr lang="en-US" smtClean="0"/>
              <a:t>8/14/13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07F64C-D97D-B745-AAD5-E285FE5F7F91}" type="slidenum">
              <a:rPr lang="en-US" smtClean="0"/>
              <a:t>‹#›</a:t>
            </a:fld>
            <a:endParaRPr lang="en-US" dirty="0"/>
          </a:p>
        </p:txBody>
      </p:sp>
    </p:spTree>
    <p:extLst>
      <p:ext uri="{BB962C8B-B14F-4D97-AF65-F5344CB8AC3E}">
        <p14:creationId xmlns:p14="http://schemas.microsoft.com/office/powerpoint/2010/main" val="2290798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DD833D-0651-C843-A290-76360ECA30F8}" type="datetimeFigureOut">
              <a:rPr lang="en-US" smtClean="0"/>
              <a:t>8/14/13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07F64C-D97D-B745-AAD5-E285FE5F7F91}" type="slidenum">
              <a:rPr lang="en-US" smtClean="0"/>
              <a:t>‹#›</a:t>
            </a:fld>
            <a:endParaRPr lang="en-US" dirty="0"/>
          </a:p>
        </p:txBody>
      </p:sp>
    </p:spTree>
    <p:extLst>
      <p:ext uri="{BB962C8B-B14F-4D97-AF65-F5344CB8AC3E}">
        <p14:creationId xmlns:p14="http://schemas.microsoft.com/office/powerpoint/2010/main" val="1473520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DD833D-0651-C843-A290-76360ECA30F8}" type="datetimeFigureOut">
              <a:rPr lang="en-US" smtClean="0"/>
              <a:t>8/14/13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07F64C-D97D-B745-AAD5-E285FE5F7F91}" type="slidenum">
              <a:rPr lang="en-US" smtClean="0"/>
              <a:t>‹#›</a:t>
            </a:fld>
            <a:endParaRPr lang="en-US" dirty="0"/>
          </a:p>
        </p:txBody>
      </p:sp>
    </p:spTree>
    <p:extLst>
      <p:ext uri="{BB962C8B-B14F-4D97-AF65-F5344CB8AC3E}">
        <p14:creationId xmlns:p14="http://schemas.microsoft.com/office/powerpoint/2010/main" val="1361316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D833D-0651-C843-A290-76360ECA30F8}" type="datetimeFigureOut">
              <a:rPr lang="en-US" smtClean="0"/>
              <a:t>8/14/13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07F64C-D97D-B745-AAD5-E285FE5F7F91}" type="slidenum">
              <a:rPr lang="en-US" smtClean="0"/>
              <a:t>‹#›</a:t>
            </a:fld>
            <a:endParaRPr lang="en-US" dirty="0"/>
          </a:p>
        </p:txBody>
      </p:sp>
    </p:spTree>
    <p:extLst>
      <p:ext uri="{BB962C8B-B14F-4D97-AF65-F5344CB8AC3E}">
        <p14:creationId xmlns:p14="http://schemas.microsoft.com/office/powerpoint/2010/main" val="1795948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DD833D-0651-C843-A290-76360ECA30F8}" type="datetimeFigureOut">
              <a:rPr lang="en-US" smtClean="0"/>
              <a:t>8/14/13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07F64C-D97D-B745-AAD5-E285FE5F7F91}" type="slidenum">
              <a:rPr lang="en-US" smtClean="0"/>
              <a:t>‹#›</a:t>
            </a:fld>
            <a:endParaRPr lang="en-US" dirty="0"/>
          </a:p>
        </p:txBody>
      </p:sp>
    </p:spTree>
    <p:extLst>
      <p:ext uri="{BB962C8B-B14F-4D97-AF65-F5344CB8AC3E}">
        <p14:creationId xmlns:p14="http://schemas.microsoft.com/office/powerpoint/2010/main" val="314562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DD833D-0651-C843-A290-76360ECA30F8}" type="datetimeFigureOut">
              <a:rPr lang="en-US" smtClean="0"/>
              <a:t>8/14/13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07F64C-D97D-B745-AAD5-E285FE5F7F91}" type="slidenum">
              <a:rPr lang="en-US" smtClean="0"/>
              <a:t>‹#›</a:t>
            </a:fld>
            <a:endParaRPr lang="en-US" dirty="0"/>
          </a:p>
        </p:txBody>
      </p:sp>
    </p:spTree>
    <p:extLst>
      <p:ext uri="{BB962C8B-B14F-4D97-AF65-F5344CB8AC3E}">
        <p14:creationId xmlns:p14="http://schemas.microsoft.com/office/powerpoint/2010/main" val="4063075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D833D-0651-C843-A290-76360ECA30F8}" type="datetimeFigureOut">
              <a:rPr lang="en-US" smtClean="0"/>
              <a:t>8/14/13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7F64C-D97D-B745-AAD5-E285FE5F7F91}" type="slidenum">
              <a:rPr lang="en-US" smtClean="0"/>
              <a:t>‹#›</a:t>
            </a:fld>
            <a:endParaRPr lang="en-US" dirty="0"/>
          </a:p>
        </p:txBody>
      </p:sp>
    </p:spTree>
    <p:extLst>
      <p:ext uri="{BB962C8B-B14F-4D97-AF65-F5344CB8AC3E}">
        <p14:creationId xmlns:p14="http://schemas.microsoft.com/office/powerpoint/2010/main" val="2480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G"/><Relationship Id="rId3" Type="http://schemas.openxmlformats.org/officeDocument/2006/relationships/hyperlink" Target="http://bitly.com/75StockSocia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rformics.com/life-on-demand-study-reveals-new-social-norms-40-percent-of-americans-feel-more-comfortable-engaging-with-people-online-than-in-perso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com/17SocialTemplatesNPS" TargetMode="External"/><Relationship Id="rId3" Type="http://schemas.openxmlformats.org/officeDocument/2006/relationships/image" Target="../media/image2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3540127" y="258940"/>
            <a:ext cx="2022473" cy="1569660"/>
          </a:xfrm>
          <a:prstGeom prst="wedgeEllipseCallout">
            <a:avLst>
              <a:gd name="adj1" fmla="val -39043"/>
              <a:gd name="adj2" fmla="val 47127"/>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1"/>
          <p:cNvSpPr>
            <a:spLocks noChangeArrowheads="1"/>
          </p:cNvSpPr>
          <p:nvPr/>
        </p:nvSpPr>
        <p:spPr bwMode="auto">
          <a:xfrm>
            <a:off x="835027" y="1942900"/>
            <a:ext cx="7505023" cy="419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a:lnSpc>
                <a:spcPct val="80000"/>
              </a:lnSpc>
            </a:pPr>
            <a:r>
              <a:rPr lang="en-US" sz="6600" dirty="0" smtClean="0">
                <a:solidFill>
                  <a:srgbClr val="FFFFFF"/>
                </a:solidFill>
                <a:latin typeface="Franklin Gothic Book"/>
                <a:cs typeface="Franklin Gothic Book"/>
              </a:rPr>
              <a:t>CUSTOMIZABLE </a:t>
            </a:r>
            <a:r>
              <a:rPr lang="en-US" sz="7200" b="1" dirty="0" smtClean="0">
                <a:solidFill>
                  <a:srgbClr val="FFFFFF"/>
                </a:solidFill>
                <a:latin typeface="Times"/>
                <a:cs typeface="Times"/>
              </a:rPr>
              <a:t>templates</a:t>
            </a:r>
            <a:r>
              <a:rPr lang="en-US" sz="7200" dirty="0" smtClean="0">
                <a:solidFill>
                  <a:srgbClr val="FFFFFF"/>
                </a:solidFill>
                <a:latin typeface="Franklin Gothic Book"/>
                <a:cs typeface="Franklin Gothic Book"/>
              </a:rPr>
              <a:t> </a:t>
            </a:r>
            <a:r>
              <a:rPr lang="en-US" sz="6600" dirty="0" smtClean="0">
                <a:solidFill>
                  <a:srgbClr val="FFFFFF"/>
                </a:solidFill>
                <a:latin typeface="Franklin Gothic Book"/>
                <a:cs typeface="Franklin Gothic Book"/>
              </a:rPr>
              <a:t>FOR </a:t>
            </a:r>
            <a:r>
              <a:rPr lang="en-US" sz="6000" dirty="0" smtClean="0">
                <a:solidFill>
                  <a:srgbClr val="FFFFFF"/>
                </a:solidFill>
                <a:latin typeface="Franklin Gothic Book"/>
                <a:cs typeface="Franklin Gothic Book"/>
              </a:rPr>
              <a:t>CREATING SHAREABLE GRAPHICS ON </a:t>
            </a:r>
          </a:p>
          <a:p>
            <a:pPr algn="ctr" defTabSz="457200">
              <a:lnSpc>
                <a:spcPct val="80000"/>
              </a:lnSpc>
            </a:pPr>
            <a:r>
              <a:rPr lang="en-US" sz="7200" dirty="0" smtClean="0">
                <a:solidFill>
                  <a:schemeClr val="tx2">
                    <a:lumMod val="40000"/>
                    <a:lumOff val="60000"/>
                  </a:schemeClr>
                </a:solidFill>
                <a:latin typeface="Apple Chancery"/>
                <a:cs typeface="Apple Chancery"/>
              </a:rPr>
              <a:t>social media</a:t>
            </a:r>
            <a:r>
              <a:rPr lang="en-US" sz="6000" dirty="0" smtClean="0">
                <a:solidFill>
                  <a:srgbClr val="FFFFFF"/>
                </a:solidFill>
                <a:latin typeface="Franklin Gothic Book"/>
                <a:cs typeface="Franklin Gothic Book"/>
              </a:rPr>
              <a:t>.</a:t>
            </a:r>
            <a:endParaRPr lang="en-US" sz="6000" dirty="0">
              <a:solidFill>
                <a:srgbClr val="FFFFFF"/>
              </a:solidFill>
              <a:latin typeface="Franklin Gothic Book"/>
              <a:cs typeface="Franklin Gothic Book"/>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931" y="6315902"/>
            <a:ext cx="1536269" cy="447153"/>
          </a:xfrm>
          <a:prstGeom prst="rect">
            <a:avLst/>
          </a:prstGeom>
        </p:spPr>
      </p:pic>
      <p:sp>
        <p:nvSpPr>
          <p:cNvPr id="2" name="Rectangle 1"/>
          <p:cNvSpPr/>
          <p:nvPr/>
        </p:nvSpPr>
        <p:spPr>
          <a:xfrm>
            <a:off x="3806827" y="195440"/>
            <a:ext cx="1543812" cy="1569660"/>
          </a:xfrm>
          <a:prstGeom prst="rect">
            <a:avLst/>
          </a:prstGeom>
        </p:spPr>
        <p:txBody>
          <a:bodyPr wrap="none">
            <a:spAutoFit/>
          </a:bodyPr>
          <a:lstStyle/>
          <a:p>
            <a:r>
              <a:rPr lang="en-US" sz="9600" dirty="0">
                <a:solidFill>
                  <a:schemeClr val="bg1"/>
                </a:solidFill>
                <a:latin typeface="Franklin Gothic Medium"/>
                <a:cs typeface="Franklin Gothic Medium"/>
              </a:rPr>
              <a:t>17</a:t>
            </a:r>
          </a:p>
        </p:txBody>
      </p:sp>
    </p:spTree>
    <p:extLst>
      <p:ext uri="{BB962C8B-B14F-4D97-AF65-F5344CB8AC3E}">
        <p14:creationId xmlns:p14="http://schemas.microsoft.com/office/powerpoint/2010/main" val="6243301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00" y="215900"/>
            <a:ext cx="1967806" cy="635000"/>
            <a:chOff x="-55868" y="254000"/>
            <a:chExt cx="2164068" cy="635000"/>
          </a:xfrm>
        </p:grpSpPr>
        <p:sp>
          <p:nvSpPr>
            <p:cNvPr id="15" name="Rectangle 14"/>
            <p:cNvSpPr/>
            <p:nvPr/>
          </p:nvSpPr>
          <p:spPr>
            <a:xfrm>
              <a:off x="0" y="254000"/>
              <a:ext cx="2108200" cy="6350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p:cNvSpPr txBox="1">
              <a:spLocks/>
            </p:cNvSpPr>
            <p:nvPr/>
          </p:nvSpPr>
          <p:spPr>
            <a:xfrm>
              <a:off x="-55868" y="350863"/>
              <a:ext cx="2136898" cy="423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algn="r" defTabSz="457200">
                <a:lnSpc>
                  <a:spcPct val="80000"/>
                </a:lnSpc>
              </a:pPr>
              <a:r>
                <a:rPr lang="en-US" sz="3200" b="0" dirty="0" smtClean="0">
                  <a:solidFill>
                    <a:srgbClr val="FFFFFF"/>
                  </a:solidFill>
                  <a:latin typeface="Franklin Gothic Book"/>
                  <a:cs typeface="Franklin Gothic Book"/>
                </a:rPr>
                <a:t>OPTION 5</a:t>
              </a:r>
              <a:endParaRPr lang="en-US" sz="3200" b="0" dirty="0">
                <a:solidFill>
                  <a:srgbClr val="FFFFFF"/>
                </a:solidFill>
                <a:latin typeface="Franklin Gothic Book"/>
                <a:cs typeface="Franklin Gothic Book"/>
              </a:endParaRPr>
            </a:p>
          </p:txBody>
        </p:sp>
      </p:grpSp>
      <p:grpSp>
        <p:nvGrpSpPr>
          <p:cNvPr id="10" name="Group 9"/>
          <p:cNvGrpSpPr/>
          <p:nvPr/>
        </p:nvGrpSpPr>
        <p:grpSpPr>
          <a:xfrm>
            <a:off x="1283258" y="1638299"/>
            <a:ext cx="6704280" cy="4468404"/>
            <a:chOff x="1777393" y="463473"/>
            <a:chExt cx="5972635" cy="3980763"/>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393" y="463473"/>
              <a:ext cx="5972635" cy="3980762"/>
            </a:xfrm>
            <a:prstGeom prst="rect">
              <a:avLst/>
            </a:prstGeom>
          </p:spPr>
        </p:pic>
        <p:sp>
          <p:nvSpPr>
            <p:cNvPr id="12" name="Rectangle 11"/>
            <p:cNvSpPr/>
            <p:nvPr/>
          </p:nvSpPr>
          <p:spPr>
            <a:xfrm>
              <a:off x="1777393" y="3235413"/>
              <a:ext cx="5972635" cy="1208823"/>
            </a:xfrm>
            <a:prstGeom prst="rect">
              <a:avLst/>
            </a:prstGeom>
            <a:solidFill>
              <a:schemeClr val="tx1">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Title of Content You’re Sharing Goes Here</a:t>
              </a:r>
              <a:endParaRPr lang="en-US" sz="4000" dirty="0"/>
            </a:p>
          </p:txBody>
        </p:sp>
      </p:grpSp>
    </p:spTree>
    <p:extLst>
      <p:ext uri="{BB962C8B-B14F-4D97-AF65-F5344CB8AC3E}">
        <p14:creationId xmlns:p14="http://schemas.microsoft.com/office/powerpoint/2010/main" val="300780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77393" y="903256"/>
            <a:ext cx="5641474" cy="5650992"/>
            <a:chOff x="1777393" y="903256"/>
            <a:chExt cx="5641474" cy="5650992"/>
          </a:xfrm>
        </p:grpSpPr>
        <p:pic>
          <p:nvPicPr>
            <p:cNvPr id="3" name="Picture 2" descr="Azeleas_Leith_Hill.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77393" y="903256"/>
              <a:ext cx="5641474" cy="5650992"/>
            </a:xfrm>
            <a:prstGeom prst="rect">
              <a:avLst/>
            </a:prstGeom>
          </p:spPr>
        </p:pic>
        <p:sp>
          <p:nvSpPr>
            <p:cNvPr id="8" name="Rectangle 7"/>
            <p:cNvSpPr/>
            <p:nvPr/>
          </p:nvSpPr>
          <p:spPr>
            <a:xfrm>
              <a:off x="1777393" y="4464430"/>
              <a:ext cx="5641474" cy="1815337"/>
            </a:xfrm>
            <a:prstGeom prst="rect">
              <a:avLst/>
            </a:prstGeom>
            <a:solidFill>
              <a:schemeClr val="tx1">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Title of Content You’re Sharing Goes Here</a:t>
              </a:r>
              <a:endParaRPr lang="en-US" sz="4000" dirty="0"/>
            </a:p>
          </p:txBody>
        </p:sp>
      </p:grpSp>
      <p:grpSp>
        <p:nvGrpSpPr>
          <p:cNvPr id="6" name="Group 5"/>
          <p:cNvGrpSpPr/>
          <p:nvPr/>
        </p:nvGrpSpPr>
        <p:grpSpPr>
          <a:xfrm>
            <a:off x="-50800" y="215900"/>
            <a:ext cx="1967806" cy="635000"/>
            <a:chOff x="-55868" y="254000"/>
            <a:chExt cx="2164068" cy="635000"/>
          </a:xfrm>
        </p:grpSpPr>
        <p:sp>
          <p:nvSpPr>
            <p:cNvPr id="7" name="Rectangle 6"/>
            <p:cNvSpPr/>
            <p:nvPr/>
          </p:nvSpPr>
          <p:spPr>
            <a:xfrm>
              <a:off x="0" y="254000"/>
              <a:ext cx="2108200" cy="6350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6"/>
            <p:cNvSpPr txBox="1">
              <a:spLocks/>
            </p:cNvSpPr>
            <p:nvPr/>
          </p:nvSpPr>
          <p:spPr>
            <a:xfrm>
              <a:off x="-55868" y="350863"/>
              <a:ext cx="2136898" cy="423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algn="r" defTabSz="457200">
                <a:lnSpc>
                  <a:spcPct val="80000"/>
                </a:lnSpc>
              </a:pPr>
              <a:r>
                <a:rPr lang="en-US" sz="3200" b="0" dirty="0" smtClean="0">
                  <a:solidFill>
                    <a:srgbClr val="FFFFFF"/>
                  </a:solidFill>
                  <a:latin typeface="Franklin Gothic Book"/>
                  <a:cs typeface="Franklin Gothic Book"/>
                </a:rPr>
                <a:t>OPTION 6</a:t>
              </a:r>
              <a:endParaRPr lang="en-US" sz="3200" b="0" dirty="0">
                <a:solidFill>
                  <a:srgbClr val="FFFFFF"/>
                </a:solidFill>
                <a:latin typeface="Franklin Gothic Book"/>
                <a:cs typeface="Franklin Gothic Book"/>
              </a:endParaRPr>
            </a:p>
          </p:txBody>
        </p:sp>
      </p:grpSp>
    </p:spTree>
    <p:extLst>
      <p:ext uri="{BB962C8B-B14F-4D97-AF65-F5344CB8AC3E}">
        <p14:creationId xmlns:p14="http://schemas.microsoft.com/office/powerpoint/2010/main" val="2091262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77393" y="903256"/>
            <a:ext cx="5650992" cy="5650992"/>
            <a:chOff x="1777393" y="903256"/>
            <a:chExt cx="5650992" cy="5650992"/>
          </a:xfrm>
        </p:grpSpPr>
        <p:pic>
          <p:nvPicPr>
            <p:cNvPr id="5" name="Picture 4" descr="000_jhgh0sdfdts280_edited.jpg"/>
            <p:cNvPicPr>
              <a:picLocks noChangeAspect="1"/>
            </p:cNvPicPr>
            <p:nvPr/>
          </p:nvPicPr>
          <p:blipFill rotWithShape="1">
            <a:blip r:embed="rId2">
              <a:extLst>
                <a:ext uri="{28A0092B-C50C-407E-A947-70E740481C1C}">
                  <a14:useLocalDpi xmlns:a14="http://schemas.microsoft.com/office/drawing/2010/main" val="0"/>
                </a:ext>
              </a:extLst>
            </a:blip>
            <a:srcRect l="24414"/>
            <a:stretch/>
          </p:blipFill>
          <p:spPr>
            <a:xfrm>
              <a:off x="1777393" y="903256"/>
              <a:ext cx="5650992" cy="5650992"/>
            </a:xfrm>
            <a:prstGeom prst="rect">
              <a:avLst/>
            </a:prstGeom>
          </p:spPr>
        </p:pic>
        <p:sp>
          <p:nvSpPr>
            <p:cNvPr id="8" name="Rectangle 7"/>
            <p:cNvSpPr/>
            <p:nvPr/>
          </p:nvSpPr>
          <p:spPr>
            <a:xfrm>
              <a:off x="1777393" y="4464430"/>
              <a:ext cx="5641474" cy="1815337"/>
            </a:xfrm>
            <a:prstGeom prst="rect">
              <a:avLst/>
            </a:prstGeom>
            <a:solidFill>
              <a:schemeClr val="tx1">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Title of Content You’re Sharing Goes Here</a:t>
              </a:r>
              <a:endParaRPr lang="en-US" sz="4000" dirty="0"/>
            </a:p>
          </p:txBody>
        </p:sp>
      </p:grpSp>
      <p:grpSp>
        <p:nvGrpSpPr>
          <p:cNvPr id="7" name="Group 6"/>
          <p:cNvGrpSpPr/>
          <p:nvPr/>
        </p:nvGrpSpPr>
        <p:grpSpPr>
          <a:xfrm>
            <a:off x="-50800" y="215900"/>
            <a:ext cx="1967806" cy="635000"/>
            <a:chOff x="-55868" y="254000"/>
            <a:chExt cx="2164068" cy="635000"/>
          </a:xfrm>
        </p:grpSpPr>
        <p:sp>
          <p:nvSpPr>
            <p:cNvPr id="9" name="Rectangle 8"/>
            <p:cNvSpPr/>
            <p:nvPr/>
          </p:nvSpPr>
          <p:spPr>
            <a:xfrm>
              <a:off x="0" y="254000"/>
              <a:ext cx="2108200" cy="6350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6"/>
            <p:cNvSpPr txBox="1">
              <a:spLocks/>
            </p:cNvSpPr>
            <p:nvPr/>
          </p:nvSpPr>
          <p:spPr>
            <a:xfrm>
              <a:off x="-55868" y="350863"/>
              <a:ext cx="2136898" cy="423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algn="r" defTabSz="457200">
                <a:lnSpc>
                  <a:spcPct val="80000"/>
                </a:lnSpc>
              </a:pPr>
              <a:r>
                <a:rPr lang="en-US" sz="3200" b="0" dirty="0" smtClean="0">
                  <a:solidFill>
                    <a:srgbClr val="FFFFFF"/>
                  </a:solidFill>
                  <a:latin typeface="Franklin Gothic Book"/>
                  <a:cs typeface="Franklin Gothic Book"/>
                </a:rPr>
                <a:t>OPTION 7</a:t>
              </a:r>
              <a:endParaRPr lang="en-US" sz="3200" b="0" dirty="0">
                <a:solidFill>
                  <a:srgbClr val="FFFFFF"/>
                </a:solidFill>
                <a:latin typeface="Franklin Gothic Book"/>
                <a:cs typeface="Franklin Gothic Book"/>
              </a:endParaRPr>
            </a:p>
          </p:txBody>
        </p:sp>
      </p:grpSp>
    </p:spTree>
    <p:extLst>
      <p:ext uri="{BB962C8B-B14F-4D97-AF65-F5344CB8AC3E}">
        <p14:creationId xmlns:p14="http://schemas.microsoft.com/office/powerpoint/2010/main" val="2121507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89993" y="2175759"/>
            <a:ext cx="5650992" cy="3766386"/>
            <a:chOff x="1777393" y="1578859"/>
            <a:chExt cx="5650992" cy="3766386"/>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393" y="1578859"/>
              <a:ext cx="5650992" cy="3766386"/>
            </a:xfrm>
            <a:prstGeom prst="rect">
              <a:avLst/>
            </a:prstGeom>
          </p:spPr>
        </p:pic>
        <p:sp>
          <p:nvSpPr>
            <p:cNvPr id="8" name="Rectangle 7"/>
            <p:cNvSpPr/>
            <p:nvPr/>
          </p:nvSpPr>
          <p:spPr>
            <a:xfrm>
              <a:off x="1777393" y="1733931"/>
              <a:ext cx="5641474" cy="1326770"/>
            </a:xfrm>
            <a:prstGeom prst="rect">
              <a:avLst/>
            </a:prstGeom>
            <a:solidFill>
              <a:schemeClr val="tx1">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Title of Content You’re Sharing Goes Here</a:t>
              </a:r>
              <a:endParaRPr lang="en-US" sz="4000" dirty="0"/>
            </a:p>
          </p:txBody>
        </p:sp>
      </p:grpSp>
      <p:grpSp>
        <p:nvGrpSpPr>
          <p:cNvPr id="7" name="Group 6"/>
          <p:cNvGrpSpPr/>
          <p:nvPr/>
        </p:nvGrpSpPr>
        <p:grpSpPr>
          <a:xfrm>
            <a:off x="-50800" y="215900"/>
            <a:ext cx="1967806" cy="635000"/>
            <a:chOff x="-55868" y="254000"/>
            <a:chExt cx="2164068" cy="635000"/>
          </a:xfrm>
        </p:grpSpPr>
        <p:sp>
          <p:nvSpPr>
            <p:cNvPr id="9" name="Rectangle 8"/>
            <p:cNvSpPr/>
            <p:nvPr/>
          </p:nvSpPr>
          <p:spPr>
            <a:xfrm>
              <a:off x="0" y="254000"/>
              <a:ext cx="2108200" cy="6350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6"/>
            <p:cNvSpPr txBox="1">
              <a:spLocks/>
            </p:cNvSpPr>
            <p:nvPr/>
          </p:nvSpPr>
          <p:spPr>
            <a:xfrm>
              <a:off x="-55868" y="350863"/>
              <a:ext cx="2136898" cy="423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algn="r" defTabSz="457200">
                <a:lnSpc>
                  <a:spcPct val="80000"/>
                </a:lnSpc>
              </a:pPr>
              <a:r>
                <a:rPr lang="en-US" sz="3200" b="0" dirty="0" smtClean="0">
                  <a:solidFill>
                    <a:srgbClr val="FFFFFF"/>
                  </a:solidFill>
                  <a:latin typeface="Franklin Gothic Book"/>
                  <a:cs typeface="Franklin Gothic Book"/>
                </a:rPr>
                <a:t>OPTION 8</a:t>
              </a:r>
              <a:endParaRPr lang="en-US" sz="3200" b="0" dirty="0">
                <a:solidFill>
                  <a:srgbClr val="FFFFFF"/>
                </a:solidFill>
                <a:latin typeface="Franklin Gothic Book"/>
                <a:cs typeface="Franklin Gothic Book"/>
              </a:endParaRPr>
            </a:p>
          </p:txBody>
        </p:sp>
      </p:grpSp>
      <p:grpSp>
        <p:nvGrpSpPr>
          <p:cNvPr id="11" name="Group 10"/>
          <p:cNvGrpSpPr/>
          <p:nvPr/>
        </p:nvGrpSpPr>
        <p:grpSpPr>
          <a:xfrm rot="20979369">
            <a:off x="5594996" y="168627"/>
            <a:ext cx="2751593" cy="1774522"/>
            <a:chOff x="4525828" y="4675277"/>
            <a:chExt cx="2500469" cy="1612571"/>
          </a:xfrm>
        </p:grpSpPr>
        <p:sp>
          <p:nvSpPr>
            <p:cNvPr id="12" name="TextBox 11"/>
            <p:cNvSpPr txBox="1"/>
            <p:nvPr/>
          </p:nvSpPr>
          <p:spPr>
            <a:xfrm rot="940237">
              <a:off x="4525828" y="4926313"/>
              <a:ext cx="2483767" cy="1361535"/>
            </a:xfrm>
            <a:prstGeom prst="rect">
              <a:avLst/>
            </a:prstGeom>
            <a:solidFill>
              <a:srgbClr val="FFFFA7"/>
            </a:solidFill>
            <a:effectLst>
              <a:outerShdw blurRad="317500" dist="2794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3" name="TextBox 12"/>
            <p:cNvSpPr txBox="1"/>
            <p:nvPr/>
          </p:nvSpPr>
          <p:spPr>
            <a:xfrm rot="944614">
              <a:off x="4702439" y="5017147"/>
              <a:ext cx="2323858" cy="1258595"/>
            </a:xfrm>
            <a:prstGeom prst="rect">
              <a:avLst/>
            </a:prstGeom>
            <a:noFill/>
          </p:spPr>
          <p:txBody>
            <a:bodyPr wrap="square" rtlCol="0">
              <a:spAutoFit/>
            </a:bodyPr>
            <a:lstStyle/>
            <a:p>
              <a:r>
                <a:rPr lang="en-US" sz="1400" dirty="0" smtClean="0">
                  <a:latin typeface="Lucida Grande" pitchFamily="2" charset="0"/>
                  <a:ea typeface="Tahoma" pitchFamily="34" charset="0"/>
                  <a:cs typeface="Lucida Grande" pitchFamily="2" charset="0"/>
                </a:rPr>
                <a:t>To receive 75 additional free stock photos you can use in your social media visuals, head here</a:t>
              </a:r>
              <a:r>
                <a:rPr lang="en-US" sz="1400" dirty="0">
                  <a:latin typeface="Lucida Grande" pitchFamily="2" charset="0"/>
                  <a:ea typeface="Tahoma" pitchFamily="34" charset="0"/>
                  <a:cs typeface="Lucida Grande" pitchFamily="2" charset="0"/>
                </a:rPr>
                <a:t>: </a:t>
              </a:r>
              <a:r>
                <a:rPr lang="en-US" sz="1400" dirty="0">
                  <a:latin typeface="Lucida Grande" pitchFamily="2" charset="0"/>
                  <a:ea typeface="Tahoma" pitchFamily="34" charset="0"/>
                  <a:cs typeface="Lucida Grande" pitchFamily="2" charset="0"/>
                  <a:hlinkClick r:id="rId3"/>
                </a:rPr>
                <a:t>http://bitly.com/</a:t>
              </a:r>
              <a:r>
                <a:rPr lang="en-US" sz="1400" dirty="0" smtClean="0">
                  <a:latin typeface="Lucida Grande" pitchFamily="2" charset="0"/>
                  <a:ea typeface="Tahoma" pitchFamily="34" charset="0"/>
                  <a:cs typeface="Lucida Grande" pitchFamily="2" charset="0"/>
                  <a:hlinkClick r:id="rId3"/>
                </a:rPr>
                <a:t>75StockSocial</a:t>
              </a:r>
              <a:r>
                <a:rPr lang="en-US" sz="1400" dirty="0" smtClean="0">
                  <a:latin typeface="Lucida Grande" pitchFamily="2" charset="0"/>
                  <a:ea typeface="Tahoma" pitchFamily="34" charset="0"/>
                  <a:cs typeface="Lucida Grande" pitchFamily="2" charset="0"/>
                </a:rPr>
                <a:t> </a:t>
              </a:r>
              <a:endParaRPr lang="en-US" sz="1400" dirty="0">
                <a:latin typeface="Lucida Grande" pitchFamily="2" charset="0"/>
                <a:ea typeface="Tahoma" pitchFamily="34" charset="0"/>
                <a:cs typeface="Lucida Grande" pitchFamily="2" charset="0"/>
              </a:endParaRPr>
            </a:p>
          </p:txBody>
        </p:sp>
        <p:sp>
          <p:nvSpPr>
            <p:cNvPr id="14" name="Oval 13"/>
            <p:cNvSpPr/>
            <p:nvPr/>
          </p:nvSpPr>
          <p:spPr>
            <a:xfrm>
              <a:off x="4606519" y="4675277"/>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3348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77393" y="903256"/>
            <a:ext cx="5641474" cy="5650992"/>
            <a:chOff x="1777393" y="903256"/>
            <a:chExt cx="5641474" cy="5650992"/>
          </a:xfrm>
        </p:grpSpPr>
        <p:pic>
          <p:nvPicPr>
            <p:cNvPr id="3" name="Picture 2"/>
            <p:cNvPicPr>
              <a:picLocks noChangeAspect="1"/>
            </p:cNvPicPr>
            <p:nvPr/>
          </p:nvPicPr>
          <p:blipFill rotWithShape="1">
            <a:blip r:embed="rId2"/>
            <a:srcRect t="1368" r="168" b="23631"/>
            <a:stretch/>
          </p:blipFill>
          <p:spPr>
            <a:xfrm>
              <a:off x="1777393" y="903256"/>
              <a:ext cx="5641474" cy="5650992"/>
            </a:xfrm>
            <a:prstGeom prst="rect">
              <a:avLst/>
            </a:prstGeom>
          </p:spPr>
        </p:pic>
        <p:sp>
          <p:nvSpPr>
            <p:cNvPr id="8" name="Rectangle 7"/>
            <p:cNvSpPr/>
            <p:nvPr/>
          </p:nvSpPr>
          <p:spPr>
            <a:xfrm>
              <a:off x="1777393" y="4731130"/>
              <a:ext cx="5641474" cy="1815337"/>
            </a:xfrm>
            <a:prstGeom prst="rect">
              <a:avLst/>
            </a:prstGeom>
            <a:solidFill>
              <a:schemeClr val="tx1">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Title of Content You’re Sharing Goes Here</a:t>
              </a:r>
              <a:endParaRPr lang="en-US" sz="4000" dirty="0"/>
            </a:p>
          </p:txBody>
        </p:sp>
      </p:grpSp>
      <p:grpSp>
        <p:nvGrpSpPr>
          <p:cNvPr id="6" name="Group 5"/>
          <p:cNvGrpSpPr/>
          <p:nvPr/>
        </p:nvGrpSpPr>
        <p:grpSpPr>
          <a:xfrm>
            <a:off x="-50800" y="215900"/>
            <a:ext cx="1967806" cy="635000"/>
            <a:chOff x="-55868" y="254000"/>
            <a:chExt cx="2164068" cy="635000"/>
          </a:xfrm>
        </p:grpSpPr>
        <p:sp>
          <p:nvSpPr>
            <p:cNvPr id="7" name="Rectangle 6"/>
            <p:cNvSpPr/>
            <p:nvPr/>
          </p:nvSpPr>
          <p:spPr>
            <a:xfrm>
              <a:off x="0" y="254000"/>
              <a:ext cx="2108200" cy="6350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6"/>
            <p:cNvSpPr txBox="1">
              <a:spLocks/>
            </p:cNvSpPr>
            <p:nvPr/>
          </p:nvSpPr>
          <p:spPr>
            <a:xfrm>
              <a:off x="-55868" y="350863"/>
              <a:ext cx="2136898" cy="423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algn="r" defTabSz="457200">
                <a:lnSpc>
                  <a:spcPct val="80000"/>
                </a:lnSpc>
              </a:pPr>
              <a:r>
                <a:rPr lang="en-US" sz="3200" b="0" dirty="0" smtClean="0">
                  <a:solidFill>
                    <a:srgbClr val="FFFFFF"/>
                  </a:solidFill>
                  <a:latin typeface="Franklin Gothic Book"/>
                  <a:cs typeface="Franklin Gothic Book"/>
                </a:rPr>
                <a:t>OPTION 9</a:t>
              </a:r>
              <a:endParaRPr lang="en-US" sz="3200" b="0" dirty="0">
                <a:solidFill>
                  <a:srgbClr val="FFFFFF"/>
                </a:solidFill>
                <a:latin typeface="Franklin Gothic Book"/>
                <a:cs typeface="Franklin Gothic Book"/>
              </a:endParaRPr>
            </a:p>
          </p:txBody>
        </p:sp>
      </p:grpSp>
    </p:spTree>
    <p:extLst>
      <p:ext uri="{BB962C8B-B14F-4D97-AF65-F5344CB8AC3E}">
        <p14:creationId xmlns:p14="http://schemas.microsoft.com/office/powerpoint/2010/main" val="345716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77393" y="903255"/>
            <a:ext cx="5641474" cy="5650993"/>
            <a:chOff x="1777393" y="903255"/>
            <a:chExt cx="5641474" cy="5650993"/>
          </a:xfrm>
        </p:grpSpPr>
        <p:pic>
          <p:nvPicPr>
            <p:cNvPr id="5" name="Picture 4" descr="1000_Guineas_Winner_Attractionc.jpg"/>
            <p:cNvPicPr>
              <a:picLocks noChangeAspect="1"/>
            </p:cNvPicPr>
            <p:nvPr/>
          </p:nvPicPr>
          <p:blipFill rotWithShape="1">
            <a:blip r:embed="rId2">
              <a:extLst>
                <a:ext uri="{28A0092B-C50C-407E-A947-70E740481C1C}">
                  <a14:useLocalDpi xmlns:a14="http://schemas.microsoft.com/office/drawing/2010/main" val="0"/>
                </a:ext>
              </a:extLst>
            </a:blip>
            <a:srcRect b="4881"/>
            <a:stretch/>
          </p:blipFill>
          <p:spPr>
            <a:xfrm>
              <a:off x="1777393" y="903255"/>
              <a:ext cx="5641474" cy="5650993"/>
            </a:xfrm>
            <a:prstGeom prst="rect">
              <a:avLst/>
            </a:prstGeom>
            <a:ln w="3175" cmpd="sng">
              <a:solidFill>
                <a:srgbClr val="000000"/>
              </a:solidFill>
            </a:ln>
          </p:spPr>
        </p:pic>
        <p:sp>
          <p:nvSpPr>
            <p:cNvPr id="8" name="Rectangle 7"/>
            <p:cNvSpPr/>
            <p:nvPr/>
          </p:nvSpPr>
          <p:spPr>
            <a:xfrm>
              <a:off x="1777393" y="3556761"/>
              <a:ext cx="5641474" cy="1815337"/>
            </a:xfrm>
            <a:prstGeom prst="rect">
              <a:avLst/>
            </a:prstGeom>
            <a:solidFill>
              <a:schemeClr val="tx1">
                <a:alpha val="63000"/>
              </a:schemeClr>
            </a:solidFill>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Title of Content You’re Sharing Goes Here</a:t>
              </a:r>
              <a:endParaRPr lang="en-US" sz="4000" dirty="0"/>
            </a:p>
          </p:txBody>
        </p:sp>
      </p:grpSp>
      <p:grpSp>
        <p:nvGrpSpPr>
          <p:cNvPr id="7" name="Group 6"/>
          <p:cNvGrpSpPr/>
          <p:nvPr/>
        </p:nvGrpSpPr>
        <p:grpSpPr>
          <a:xfrm>
            <a:off x="-50800" y="215900"/>
            <a:ext cx="2324100" cy="635000"/>
            <a:chOff x="-55868" y="254000"/>
            <a:chExt cx="2164068" cy="635000"/>
          </a:xfrm>
        </p:grpSpPr>
        <p:sp>
          <p:nvSpPr>
            <p:cNvPr id="9" name="Rectangle 8"/>
            <p:cNvSpPr/>
            <p:nvPr/>
          </p:nvSpPr>
          <p:spPr>
            <a:xfrm>
              <a:off x="0" y="254000"/>
              <a:ext cx="2108200" cy="6350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6"/>
            <p:cNvSpPr txBox="1">
              <a:spLocks/>
            </p:cNvSpPr>
            <p:nvPr/>
          </p:nvSpPr>
          <p:spPr>
            <a:xfrm>
              <a:off x="-55868" y="350863"/>
              <a:ext cx="2136898" cy="423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algn="r" defTabSz="457200">
                <a:lnSpc>
                  <a:spcPct val="80000"/>
                </a:lnSpc>
              </a:pPr>
              <a:r>
                <a:rPr lang="en-US" sz="3200" b="0" dirty="0" smtClean="0">
                  <a:solidFill>
                    <a:srgbClr val="FFFFFF"/>
                  </a:solidFill>
                  <a:latin typeface="Franklin Gothic Book"/>
                  <a:cs typeface="Franklin Gothic Book"/>
                </a:rPr>
                <a:t>OPTION 10</a:t>
              </a:r>
              <a:endParaRPr lang="en-US" sz="3200" b="0" dirty="0">
                <a:solidFill>
                  <a:srgbClr val="FFFFFF"/>
                </a:solidFill>
                <a:latin typeface="Franklin Gothic Book"/>
                <a:cs typeface="Franklin Gothic Book"/>
              </a:endParaRPr>
            </a:p>
          </p:txBody>
        </p:sp>
      </p:grpSp>
    </p:spTree>
    <p:extLst>
      <p:ext uri="{BB962C8B-B14F-4D97-AF65-F5344CB8AC3E}">
        <p14:creationId xmlns:p14="http://schemas.microsoft.com/office/powerpoint/2010/main" val="284307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750889" y="876594"/>
            <a:ext cx="5641848" cy="5693450"/>
            <a:chOff x="1750889" y="889294"/>
            <a:chExt cx="5641848" cy="5693450"/>
          </a:xfrm>
        </p:grpSpPr>
        <p:sp>
          <p:nvSpPr>
            <p:cNvPr id="10" name="Rectangle 9"/>
            <p:cNvSpPr/>
            <p:nvPr/>
          </p:nvSpPr>
          <p:spPr>
            <a:xfrm>
              <a:off x="1750889" y="940896"/>
              <a:ext cx="5641848" cy="5641848"/>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FIRED!-_stamp.svg (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50889" y="889294"/>
              <a:ext cx="5641848" cy="4297502"/>
            </a:xfrm>
            <a:prstGeom prst="rect">
              <a:avLst/>
            </a:prstGeom>
          </p:spPr>
        </p:pic>
        <p:sp>
          <p:nvSpPr>
            <p:cNvPr id="11" name="Rectangle 10"/>
            <p:cNvSpPr/>
            <p:nvPr/>
          </p:nvSpPr>
          <p:spPr>
            <a:xfrm>
              <a:off x="1750889" y="4307066"/>
              <a:ext cx="5641474" cy="2170884"/>
            </a:xfrm>
            <a:prstGeom prst="rect">
              <a:avLst/>
            </a:prstGeom>
            <a:solidFill>
              <a:schemeClr val="tx1">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Title of Content You’re Sharing Goes Here</a:t>
              </a:r>
              <a:endParaRPr lang="en-US" sz="4000" dirty="0"/>
            </a:p>
          </p:txBody>
        </p:sp>
      </p:grpSp>
      <p:grpSp>
        <p:nvGrpSpPr>
          <p:cNvPr id="14" name="Group 13"/>
          <p:cNvGrpSpPr/>
          <p:nvPr/>
        </p:nvGrpSpPr>
        <p:grpSpPr>
          <a:xfrm>
            <a:off x="-50800" y="215900"/>
            <a:ext cx="2324100" cy="635000"/>
            <a:chOff x="-55868" y="254000"/>
            <a:chExt cx="2164068" cy="635000"/>
          </a:xfrm>
        </p:grpSpPr>
        <p:sp>
          <p:nvSpPr>
            <p:cNvPr id="15" name="Rectangle 14"/>
            <p:cNvSpPr/>
            <p:nvPr/>
          </p:nvSpPr>
          <p:spPr>
            <a:xfrm>
              <a:off x="0" y="254000"/>
              <a:ext cx="2108200" cy="6350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p:cNvSpPr txBox="1">
              <a:spLocks/>
            </p:cNvSpPr>
            <p:nvPr/>
          </p:nvSpPr>
          <p:spPr>
            <a:xfrm>
              <a:off x="-55868" y="350863"/>
              <a:ext cx="2136898" cy="423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algn="r" defTabSz="457200">
                <a:lnSpc>
                  <a:spcPct val="80000"/>
                </a:lnSpc>
              </a:pPr>
              <a:r>
                <a:rPr lang="en-US" sz="3200" b="0" dirty="0" smtClean="0">
                  <a:solidFill>
                    <a:srgbClr val="FFFFFF"/>
                  </a:solidFill>
                  <a:latin typeface="Franklin Gothic Book"/>
                  <a:cs typeface="Franklin Gothic Book"/>
                </a:rPr>
                <a:t>OPTION 11</a:t>
              </a:r>
              <a:endParaRPr lang="en-US" sz="3200" b="0" dirty="0">
                <a:solidFill>
                  <a:srgbClr val="FFFFFF"/>
                </a:solidFill>
                <a:latin typeface="Franklin Gothic Book"/>
                <a:cs typeface="Franklin Gothic Book"/>
              </a:endParaRPr>
            </a:p>
          </p:txBody>
        </p:sp>
      </p:grpSp>
    </p:spTree>
    <p:extLst>
      <p:ext uri="{BB962C8B-B14F-4D97-AF65-F5344CB8AC3E}">
        <p14:creationId xmlns:p14="http://schemas.microsoft.com/office/powerpoint/2010/main" val="2496214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872" y="942186"/>
            <a:ext cx="3045970" cy="6247866"/>
          </a:xfrm>
          <a:prstGeom prst="rect">
            <a:avLst/>
          </a:prstGeom>
          <a:noFill/>
        </p:spPr>
        <p:txBody>
          <a:bodyPr wrap="square" rtlCol="0">
            <a:spAutoFit/>
          </a:bodyPr>
          <a:lstStyle/>
          <a:p>
            <a:r>
              <a:rPr lang="en-US" sz="1600" dirty="0" smtClean="0">
                <a:latin typeface="Franklin Gothic Medium"/>
                <a:cs typeface="Franklin Gothic Medium"/>
              </a:rPr>
              <a:t>Instructions Specific </a:t>
            </a:r>
          </a:p>
          <a:p>
            <a:r>
              <a:rPr lang="en-US" sz="1600" dirty="0" smtClean="0">
                <a:latin typeface="Franklin Gothic Medium"/>
                <a:cs typeface="Franklin Gothic Medium"/>
              </a:rPr>
              <a:t>to This Template:</a:t>
            </a:r>
          </a:p>
          <a:p>
            <a:endParaRPr lang="en-US" sz="1600" b="1" u="sng" dirty="0" smtClean="0">
              <a:latin typeface="Franklin Gothic Book"/>
              <a:cs typeface="Franklin Gothic Book"/>
            </a:endParaRPr>
          </a:p>
          <a:p>
            <a:pPr marL="342900" indent="-342900">
              <a:buAutoNum type="arabicParenR"/>
            </a:pPr>
            <a:r>
              <a:rPr lang="en-US" sz="1600" dirty="0" smtClean="0">
                <a:latin typeface="Franklin Gothic Book"/>
                <a:cs typeface="Franklin Gothic Book"/>
              </a:rPr>
              <a:t>Add an image you own or have purchased as the square background.</a:t>
            </a:r>
          </a:p>
          <a:p>
            <a:endParaRPr lang="en-US" sz="1600" dirty="0" smtClean="0">
              <a:latin typeface="Franklin Gothic Book"/>
              <a:cs typeface="Franklin Gothic Book"/>
            </a:endParaRPr>
          </a:p>
          <a:p>
            <a:pPr marL="342900" indent="-342900">
              <a:buAutoNum type="arabicParenR"/>
            </a:pPr>
            <a:r>
              <a:rPr lang="en-US" sz="1600" dirty="0" smtClean="0">
                <a:latin typeface="Franklin Gothic Book"/>
                <a:cs typeface="Franklin Gothic Book"/>
              </a:rPr>
              <a:t>Right click the added image image, go to arrange, and select “send to back” in the dropdown.</a:t>
            </a:r>
          </a:p>
          <a:p>
            <a:pPr marL="342900" indent="-342900">
              <a:buAutoNum type="arabicParenR"/>
            </a:pPr>
            <a:endParaRPr lang="en-US" sz="1600" dirty="0" smtClean="0">
              <a:latin typeface="Franklin Gothic Book"/>
              <a:cs typeface="Franklin Gothic Book"/>
            </a:endParaRPr>
          </a:p>
          <a:p>
            <a:pPr marL="342900" indent="-342900">
              <a:buAutoNum type="arabicParenR"/>
            </a:pPr>
            <a:r>
              <a:rPr lang="en-US" sz="1600" dirty="0" smtClean="0">
                <a:latin typeface="Franklin Gothic Book"/>
                <a:cs typeface="Franklin Gothic Book"/>
              </a:rPr>
              <a:t>Write your own title.</a:t>
            </a:r>
          </a:p>
          <a:p>
            <a:endParaRPr lang="en-US" sz="1600" dirty="0" smtClean="0">
              <a:latin typeface="Franklin Gothic Book"/>
              <a:cs typeface="Franklin Gothic Book"/>
            </a:endParaRPr>
          </a:p>
          <a:p>
            <a:pPr marL="342900" indent="-342900">
              <a:buAutoNum type="arabicParenR"/>
            </a:pPr>
            <a:r>
              <a:rPr lang="en-US" sz="1600" dirty="0" smtClean="0">
                <a:latin typeface="Franklin Gothic Book"/>
                <a:cs typeface="Franklin Gothic Book"/>
              </a:rPr>
              <a:t>Select the gray box and background image, then right </a:t>
            </a:r>
            <a:r>
              <a:rPr lang="en-US" sz="1600" dirty="0">
                <a:latin typeface="Franklin Gothic Book"/>
                <a:cs typeface="Franklin Gothic Book"/>
              </a:rPr>
              <a:t>c</a:t>
            </a:r>
            <a:r>
              <a:rPr lang="en-US" sz="1600" dirty="0" smtClean="0">
                <a:latin typeface="Franklin Gothic Book"/>
                <a:cs typeface="Franklin Gothic Book"/>
              </a:rPr>
              <a:t>lick &gt; grouping &gt; group.</a:t>
            </a:r>
          </a:p>
          <a:p>
            <a:pPr marL="342900" indent="-342900">
              <a:buAutoNum type="arabicParenR"/>
            </a:pPr>
            <a:endParaRPr lang="en-US" sz="1600" dirty="0">
              <a:latin typeface="Franklin Gothic Book"/>
              <a:cs typeface="Franklin Gothic Book"/>
            </a:endParaRPr>
          </a:p>
          <a:p>
            <a:pPr marL="342900" indent="-342900">
              <a:buAutoNum type="arabicParenR"/>
            </a:pPr>
            <a:r>
              <a:rPr lang="en-US" sz="1600" dirty="0" smtClean="0">
                <a:latin typeface="Franklin Gothic Book"/>
                <a:cs typeface="Franklin Gothic Book"/>
              </a:rPr>
              <a:t>Right click on the whole image and select </a:t>
            </a:r>
            <a:r>
              <a:rPr lang="en-US" sz="1600" dirty="0">
                <a:latin typeface="Franklin Gothic Book"/>
                <a:cs typeface="Franklin Gothic Book"/>
              </a:rPr>
              <a:t>s</a:t>
            </a:r>
            <a:r>
              <a:rPr lang="en-US" sz="1600" dirty="0" smtClean="0">
                <a:latin typeface="Franklin Gothic Book"/>
                <a:cs typeface="Franklin Gothic Book"/>
              </a:rPr>
              <a:t>ave as picture.</a:t>
            </a:r>
          </a:p>
          <a:p>
            <a:endParaRPr lang="en-US" sz="1600" dirty="0" smtClean="0">
              <a:latin typeface="Franklin Gothic Book"/>
              <a:cs typeface="Franklin Gothic Book"/>
            </a:endParaRPr>
          </a:p>
          <a:p>
            <a:pPr marL="342900" indent="-342900">
              <a:buAutoNum type="arabicParenR"/>
            </a:pPr>
            <a:r>
              <a:rPr lang="en-US" sz="1600" dirty="0" smtClean="0">
                <a:latin typeface="Franklin Gothic Book"/>
                <a:cs typeface="Franklin Gothic Book"/>
              </a:rPr>
              <a:t>Post to social media!</a:t>
            </a:r>
          </a:p>
          <a:p>
            <a:endParaRPr lang="en-US" sz="1600" dirty="0">
              <a:latin typeface="Franklin Gothic Book"/>
              <a:cs typeface="Franklin Gothic Book"/>
            </a:endParaRPr>
          </a:p>
          <a:p>
            <a:pPr marL="285750" indent="-285750">
              <a:buFont typeface="Wingdings" charset="2"/>
              <a:buChar char="Ø"/>
            </a:pPr>
            <a:endParaRPr lang="en-US" sz="1600" dirty="0">
              <a:latin typeface="Franklin Gothic Book"/>
              <a:cs typeface="Franklin Gothic Book"/>
            </a:endParaRPr>
          </a:p>
        </p:txBody>
      </p:sp>
      <p:sp>
        <p:nvSpPr>
          <p:cNvPr id="4" name="Rectangle 3"/>
          <p:cNvSpPr/>
          <p:nvPr/>
        </p:nvSpPr>
        <p:spPr>
          <a:xfrm>
            <a:off x="3114842" y="1051139"/>
            <a:ext cx="5641474" cy="5641474"/>
          </a:xfrm>
          <a:prstGeom prst="rect">
            <a:avLst/>
          </a:prstGeom>
          <a:no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3114842" y="4014966"/>
            <a:ext cx="5641474" cy="2170884"/>
          </a:xfrm>
          <a:prstGeom prst="rect">
            <a:avLst/>
          </a:prstGeom>
          <a:solidFill>
            <a:schemeClr val="tx1">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Title of Content You’re Sharing Goes Here</a:t>
            </a:r>
            <a:endParaRPr lang="en-US" sz="4000" dirty="0"/>
          </a:p>
        </p:txBody>
      </p:sp>
      <p:grpSp>
        <p:nvGrpSpPr>
          <p:cNvPr id="6" name="Group 5"/>
          <p:cNvGrpSpPr/>
          <p:nvPr/>
        </p:nvGrpSpPr>
        <p:grpSpPr>
          <a:xfrm>
            <a:off x="-127000" y="215900"/>
            <a:ext cx="4635500" cy="635000"/>
            <a:chOff x="-55868" y="254000"/>
            <a:chExt cx="2164068" cy="635000"/>
          </a:xfrm>
        </p:grpSpPr>
        <p:sp>
          <p:nvSpPr>
            <p:cNvPr id="7" name="Rectangle 6"/>
            <p:cNvSpPr/>
            <p:nvPr/>
          </p:nvSpPr>
          <p:spPr>
            <a:xfrm>
              <a:off x="0" y="254000"/>
              <a:ext cx="2108200" cy="6350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6"/>
            <p:cNvSpPr txBox="1">
              <a:spLocks/>
            </p:cNvSpPr>
            <p:nvPr/>
          </p:nvSpPr>
          <p:spPr>
            <a:xfrm>
              <a:off x="-55868" y="350863"/>
              <a:ext cx="2136898" cy="423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algn="r" defTabSz="457200">
                <a:lnSpc>
                  <a:spcPct val="80000"/>
                </a:lnSpc>
              </a:pPr>
              <a:r>
                <a:rPr lang="en-US" sz="3200" b="0" dirty="0" smtClean="0">
                  <a:solidFill>
                    <a:srgbClr val="FFFFFF"/>
                  </a:solidFill>
                  <a:latin typeface="Franklin Gothic Book"/>
                  <a:cs typeface="Franklin Gothic Book"/>
                </a:rPr>
                <a:t>BLANK VERSION</a:t>
              </a:r>
              <a:endParaRPr lang="en-US" sz="3200" b="0" dirty="0">
                <a:solidFill>
                  <a:srgbClr val="FFFFFF"/>
                </a:solidFill>
                <a:latin typeface="Franklin Gothic Book"/>
                <a:cs typeface="Franklin Gothic Book"/>
              </a:endParaRPr>
            </a:p>
          </p:txBody>
        </p:sp>
      </p:grpSp>
    </p:spTree>
    <p:extLst>
      <p:ext uri="{BB962C8B-B14F-4D97-AF65-F5344CB8AC3E}">
        <p14:creationId xmlns:p14="http://schemas.microsoft.com/office/powerpoint/2010/main" val="2572936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819489" y="684168"/>
            <a:ext cx="7505023" cy="144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a:lnSpc>
                <a:spcPct val="80000"/>
              </a:lnSpc>
            </a:pPr>
            <a:r>
              <a:rPr lang="en-US" sz="5400" dirty="0" smtClean="0">
                <a:solidFill>
                  <a:schemeClr val="bg1"/>
                </a:solidFill>
                <a:latin typeface="Franklin Gothic Book"/>
                <a:cs typeface="Franklin Gothic Book"/>
              </a:rPr>
              <a:t>“Headline Roundups” for Industry News</a:t>
            </a:r>
            <a:endParaRPr lang="en-US" sz="5400" dirty="0">
              <a:solidFill>
                <a:srgbClr val="E46C0A"/>
              </a:solidFill>
              <a:latin typeface="Franklin Gothic Book"/>
              <a:cs typeface="Franklin Gothic Book"/>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31" y="6227002"/>
            <a:ext cx="1536269" cy="447153"/>
          </a:xfrm>
          <a:prstGeom prst="rect">
            <a:avLst/>
          </a:prstGeom>
        </p:spPr>
      </p:pic>
      <p:sp>
        <p:nvSpPr>
          <p:cNvPr id="10" name="TextBox 9"/>
          <p:cNvSpPr txBox="1"/>
          <p:nvPr/>
        </p:nvSpPr>
        <p:spPr>
          <a:xfrm>
            <a:off x="1918133" y="6278547"/>
            <a:ext cx="7023108" cy="384721"/>
          </a:xfrm>
          <a:prstGeom prst="rect">
            <a:avLst/>
          </a:prstGeom>
          <a:noFill/>
        </p:spPr>
        <p:txBody>
          <a:bodyPr wrap="none" rtlCol="0">
            <a:spAutoFit/>
          </a:bodyPr>
          <a:lstStyle/>
          <a:p>
            <a:r>
              <a:rPr lang="en-US" sz="1900" dirty="0" smtClean="0">
                <a:solidFill>
                  <a:schemeClr val="tx1">
                    <a:lumMod val="50000"/>
                    <a:lumOff val="50000"/>
                  </a:schemeClr>
                </a:solidFill>
                <a:latin typeface="Franklin Gothic Book"/>
                <a:cs typeface="Franklin Gothic Book"/>
              </a:rPr>
              <a:t>The #1 Inbound Marketing Platform  |  HubSpot.com  |  @HubSpot</a:t>
            </a:r>
            <a:endParaRPr lang="en-US" sz="1900" dirty="0">
              <a:solidFill>
                <a:schemeClr val="tx1">
                  <a:lumMod val="50000"/>
                  <a:lumOff val="50000"/>
                </a:schemeClr>
              </a:solidFill>
              <a:latin typeface="Franklin Gothic Book"/>
              <a:cs typeface="Franklin Gothic Book"/>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08323" y="2553093"/>
            <a:ext cx="3327355" cy="3327355"/>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33433008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348757" y="388963"/>
            <a:ext cx="8134350" cy="867045"/>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defTabSz="457200">
              <a:lnSpc>
                <a:spcPct val="80000"/>
              </a:lnSpc>
            </a:pPr>
            <a:r>
              <a:rPr lang="en-US" sz="2800" b="0" dirty="0" smtClean="0">
                <a:solidFill>
                  <a:srgbClr val="414141"/>
                </a:solidFill>
                <a:latin typeface="Franklin Gothic Medium"/>
                <a:cs typeface="Franklin Gothic Medium"/>
              </a:rPr>
              <a:t>Why create a “Headline Roundups” visual?</a:t>
            </a:r>
            <a:endParaRPr lang="en-US" sz="2800" b="0" dirty="0">
              <a:solidFill>
                <a:srgbClr val="414141"/>
              </a:solidFill>
              <a:latin typeface="Franklin Gothic Medium"/>
              <a:cs typeface="Franklin Gothic Medium"/>
            </a:endParaRPr>
          </a:p>
        </p:txBody>
      </p:sp>
      <p:sp>
        <p:nvSpPr>
          <p:cNvPr id="4" name="Rectangle 3"/>
          <p:cNvSpPr/>
          <p:nvPr/>
        </p:nvSpPr>
        <p:spPr>
          <a:xfrm>
            <a:off x="793256" y="1055953"/>
            <a:ext cx="3473943" cy="400110"/>
          </a:xfrm>
          <a:prstGeom prst="rect">
            <a:avLst/>
          </a:prstGeom>
        </p:spPr>
        <p:txBody>
          <a:bodyPr wrap="square">
            <a:spAutoFit/>
          </a:bodyPr>
          <a:lstStyle/>
          <a:p>
            <a:pPr algn="ctr"/>
            <a:r>
              <a:rPr lang="en-US" sz="2000" b="1" dirty="0" smtClean="0">
                <a:solidFill>
                  <a:schemeClr val="accent6">
                    <a:lumMod val="75000"/>
                  </a:schemeClr>
                </a:solidFill>
                <a:cs typeface="Arial"/>
              </a:rPr>
              <a:t>ADDING VALUE LIKE THIS:</a:t>
            </a:r>
            <a:endParaRPr lang="en-US" sz="2000" b="1" dirty="0"/>
          </a:p>
        </p:txBody>
      </p:sp>
      <p:sp>
        <p:nvSpPr>
          <p:cNvPr id="19" name="Rectangle 18"/>
          <p:cNvSpPr/>
          <p:nvPr/>
        </p:nvSpPr>
        <p:spPr>
          <a:xfrm>
            <a:off x="5593857" y="1055953"/>
            <a:ext cx="2549006" cy="400110"/>
          </a:xfrm>
          <a:prstGeom prst="rect">
            <a:avLst/>
          </a:prstGeom>
        </p:spPr>
        <p:txBody>
          <a:bodyPr wrap="square">
            <a:spAutoFit/>
          </a:bodyPr>
          <a:lstStyle/>
          <a:p>
            <a:pPr algn="ctr"/>
            <a:r>
              <a:rPr lang="en-US" sz="2000" b="1" dirty="0" smtClean="0">
                <a:solidFill>
                  <a:schemeClr val="accent6">
                    <a:lumMod val="75000"/>
                  </a:schemeClr>
                </a:solidFill>
                <a:cs typeface="Arial"/>
              </a:rPr>
              <a:t>CAN HELP DRIVE THIS:</a:t>
            </a:r>
            <a:endParaRPr lang="en-US" sz="2000" b="1" dirty="0"/>
          </a:p>
        </p:txBody>
      </p:sp>
      <p:pic>
        <p:nvPicPr>
          <p:cNvPr id="5" name="Picture 4" descr="Screen Shot 2013-08-01 at 12.32.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57" y="1563462"/>
            <a:ext cx="3769573" cy="4660900"/>
          </a:xfrm>
          <a:prstGeom prst="rect">
            <a:avLst/>
          </a:prstGeom>
          <a:ln>
            <a:solidFill>
              <a:schemeClr val="bg1">
                <a:lumMod val="50000"/>
              </a:schemeClr>
            </a:solidFill>
          </a:ln>
        </p:spPr>
      </p:pic>
      <p:pic>
        <p:nvPicPr>
          <p:cNvPr id="6" name="Picture 5"/>
          <p:cNvPicPr>
            <a:picLocks noChangeAspect="1"/>
          </p:cNvPicPr>
          <p:nvPr/>
        </p:nvPicPr>
        <p:blipFill rotWithShape="1">
          <a:blip r:embed="rId3"/>
          <a:srcRect t="17450"/>
          <a:stretch/>
        </p:blipFill>
        <p:spPr>
          <a:xfrm>
            <a:off x="5395428" y="1689099"/>
            <a:ext cx="2923071" cy="2413001"/>
          </a:xfrm>
          <a:prstGeom prst="rect">
            <a:avLst/>
          </a:prstGeom>
          <a:ln>
            <a:solidFill>
              <a:schemeClr val="tx1"/>
            </a:solidFill>
          </a:ln>
        </p:spPr>
      </p:pic>
      <p:sp>
        <p:nvSpPr>
          <p:cNvPr id="7" name="Oval Callout 6"/>
          <p:cNvSpPr/>
          <p:nvPr/>
        </p:nvSpPr>
        <p:spPr>
          <a:xfrm>
            <a:off x="5311637" y="4203700"/>
            <a:ext cx="3171470" cy="2316710"/>
          </a:xfrm>
          <a:prstGeom prst="wedgeEllipseCallout">
            <a:avLst>
              <a:gd name="adj1" fmla="val -52601"/>
              <a:gd name="adj2" fmla="val 20419"/>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5631957" y="4539885"/>
            <a:ext cx="2549006" cy="1754327"/>
          </a:xfrm>
          <a:prstGeom prst="rect">
            <a:avLst/>
          </a:prstGeom>
          <a:noFill/>
        </p:spPr>
        <p:txBody>
          <a:bodyPr wrap="square" rtlCol="0">
            <a:spAutoFit/>
          </a:bodyPr>
          <a:lstStyle/>
          <a:p>
            <a:pPr algn="ctr"/>
            <a:r>
              <a:rPr lang="en-US" dirty="0" smtClean="0">
                <a:solidFill>
                  <a:schemeClr val="bg1"/>
                </a:solidFill>
                <a:latin typeface="Franklin Gothic Book"/>
                <a:cs typeface="Franklin Gothic Book"/>
              </a:rPr>
              <a:t>A roundup of stories can help you consolidate multiple content pieces into one image while creating a </a:t>
            </a:r>
            <a:r>
              <a:rPr lang="en-US" dirty="0" smtClean="0">
                <a:solidFill>
                  <a:schemeClr val="bg1"/>
                </a:solidFill>
                <a:latin typeface="Franklin Gothic Book"/>
                <a:cs typeface="Franklin Gothic Book"/>
              </a:rPr>
              <a:t>shareable </a:t>
            </a:r>
            <a:r>
              <a:rPr lang="en-US" dirty="0" smtClean="0">
                <a:solidFill>
                  <a:schemeClr val="bg1"/>
                </a:solidFill>
                <a:latin typeface="Franklin Gothic Book"/>
                <a:cs typeface="Franklin Gothic Book"/>
              </a:rPr>
              <a:t>photo for social.</a:t>
            </a:r>
            <a:endParaRPr lang="en-US" dirty="0">
              <a:solidFill>
                <a:schemeClr val="bg1"/>
              </a:solidFill>
              <a:latin typeface="Franklin Gothic Book"/>
              <a:cs typeface="Franklin Gothic Book"/>
            </a:endParaRPr>
          </a:p>
        </p:txBody>
      </p:sp>
    </p:spTree>
    <p:extLst>
      <p:ext uri="{BB962C8B-B14F-4D97-AF65-F5344CB8AC3E}">
        <p14:creationId xmlns:p14="http://schemas.microsoft.com/office/powerpoint/2010/main" val="262509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757" y="1256008"/>
            <a:ext cx="8229600" cy="4870155"/>
          </a:xfrm>
        </p:spPr>
        <p:txBody>
          <a:bodyPr>
            <a:normAutofit fontScale="70000" lnSpcReduction="20000"/>
          </a:bodyPr>
          <a:lstStyle/>
          <a:p>
            <a:pPr marL="0" indent="0">
              <a:buNone/>
            </a:pPr>
            <a:r>
              <a:rPr lang="en-US" dirty="0" smtClean="0">
                <a:latin typeface="Franklin Gothic Book"/>
                <a:cs typeface="Franklin Gothic Book"/>
              </a:rPr>
              <a:t>Many marketers understand the need for social media. But once you’re using this channel, are you using it to the best of its ability? </a:t>
            </a:r>
          </a:p>
          <a:p>
            <a:pPr marL="0" indent="0">
              <a:buNone/>
            </a:pPr>
            <a:endParaRPr lang="en-US" dirty="0">
              <a:latin typeface="Franklin Gothic Book"/>
              <a:cs typeface="Franklin Gothic Book"/>
            </a:endParaRPr>
          </a:p>
          <a:p>
            <a:pPr marL="0" indent="0">
              <a:buNone/>
            </a:pPr>
            <a:r>
              <a:rPr lang="en-US" dirty="0" smtClean="0">
                <a:latin typeface="Franklin Gothic Book"/>
                <a:cs typeface="Franklin Gothic Book"/>
              </a:rPr>
              <a:t>Data from </a:t>
            </a:r>
            <a:r>
              <a:rPr lang="en-US" dirty="0" smtClean="0">
                <a:latin typeface="Franklin Gothic Book"/>
                <a:cs typeface="Franklin Gothic Book"/>
                <a:hlinkClick r:id="rId2"/>
              </a:rPr>
              <a:t>Performics </a:t>
            </a:r>
            <a:r>
              <a:rPr lang="en-US" dirty="0" smtClean="0">
                <a:latin typeface="Franklin Gothic Book"/>
                <a:cs typeface="Franklin Gothic Book"/>
              </a:rPr>
              <a:t>shows that </a:t>
            </a:r>
            <a:r>
              <a:rPr lang="en-US" dirty="0" smtClean="0">
                <a:latin typeface="Franklin Gothic Medium"/>
                <a:cs typeface="Franklin Gothic Medium"/>
              </a:rPr>
              <a:t>People are </a:t>
            </a:r>
            <a:r>
              <a:rPr lang="en-US" dirty="0" smtClean="0">
                <a:latin typeface="Franklin Gothic Medium"/>
                <a:cs typeface="Franklin Gothic Medium"/>
              </a:rPr>
              <a:t>most likely to engage with branded content on social media that contains </a:t>
            </a:r>
            <a:r>
              <a:rPr lang="en-US" dirty="0" smtClean="0">
                <a:latin typeface="Franklin Gothic Medium"/>
                <a:cs typeface="Franklin Gothic Medium"/>
              </a:rPr>
              <a:t>pictures (44%)</a:t>
            </a:r>
            <a:r>
              <a:rPr lang="en-US" dirty="0" smtClean="0">
                <a:latin typeface="Franklin Gothic Book"/>
                <a:cs typeface="Franklin Gothic Book"/>
              </a:rPr>
              <a:t>, </a:t>
            </a:r>
            <a:r>
              <a:rPr lang="en-US" dirty="0" smtClean="0">
                <a:latin typeface="Franklin Gothic Book"/>
                <a:cs typeface="Franklin Gothic Book"/>
              </a:rPr>
              <a:t>followed by status updates (40%) and videos (37%).</a:t>
            </a:r>
          </a:p>
          <a:p>
            <a:pPr marL="0" indent="0">
              <a:buNone/>
            </a:pPr>
            <a:endParaRPr lang="en-US" dirty="0">
              <a:latin typeface="Franklin Gothic Book"/>
              <a:cs typeface="Franklin Gothic Book"/>
            </a:endParaRPr>
          </a:p>
          <a:p>
            <a:pPr marL="0" indent="0">
              <a:buNone/>
            </a:pPr>
            <a:r>
              <a:rPr lang="en-US" dirty="0" smtClean="0">
                <a:latin typeface="Franklin Gothic Book"/>
                <a:cs typeface="Franklin Gothic Book"/>
              </a:rPr>
              <a:t>But just because visual content performs best doesn’t mean we all have the skills or resources to create it every day. That’s why we built these simple, but effective, templates for you to customize and use in your social media marketing. </a:t>
            </a:r>
          </a:p>
          <a:p>
            <a:pPr marL="0" indent="0">
              <a:buNone/>
            </a:pPr>
            <a:endParaRPr lang="en-US" dirty="0">
              <a:latin typeface="Franklin Gothic Book"/>
              <a:cs typeface="Franklin Gothic Book"/>
            </a:endParaRPr>
          </a:p>
          <a:p>
            <a:pPr marL="0" indent="0">
              <a:buNone/>
            </a:pPr>
            <a:r>
              <a:rPr lang="en-US" dirty="0" smtClean="0">
                <a:latin typeface="Franklin Gothic Book"/>
                <a:cs typeface="Franklin Gothic Book"/>
              </a:rPr>
              <a:t>You’ll find three types of templates: title slides, headline roundups, and “snackable” graphics. Each will be further explained throughout this PowerPoint, along with tips for stylizing each. Enjoy!</a:t>
            </a:r>
          </a:p>
        </p:txBody>
      </p:sp>
      <p:sp>
        <p:nvSpPr>
          <p:cNvPr id="5" name="Title 6"/>
          <p:cNvSpPr txBox="1">
            <a:spLocks/>
          </p:cNvSpPr>
          <p:nvPr/>
        </p:nvSpPr>
        <p:spPr>
          <a:xfrm>
            <a:off x="348757" y="388963"/>
            <a:ext cx="8134350" cy="867045"/>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defTabSz="457200">
              <a:lnSpc>
                <a:spcPct val="80000"/>
              </a:lnSpc>
            </a:pPr>
            <a:r>
              <a:rPr lang="en-US" sz="2800" b="0" dirty="0" smtClean="0">
                <a:solidFill>
                  <a:srgbClr val="414141"/>
                </a:solidFill>
                <a:latin typeface="Franklin Gothic Medium"/>
                <a:cs typeface="Franklin Gothic Medium"/>
              </a:rPr>
              <a:t>Why use these templates?</a:t>
            </a:r>
            <a:endParaRPr lang="en-US" sz="2800" b="0" dirty="0">
              <a:solidFill>
                <a:srgbClr val="414141"/>
              </a:solidFill>
              <a:latin typeface="Franklin Gothic Medium"/>
              <a:cs typeface="Franklin Gothic Medium"/>
            </a:endParaRPr>
          </a:p>
        </p:txBody>
      </p:sp>
      <p:sp>
        <p:nvSpPr>
          <p:cNvPr id="6" name="TextBox 5"/>
          <p:cNvSpPr txBox="1"/>
          <p:nvPr/>
        </p:nvSpPr>
        <p:spPr>
          <a:xfrm>
            <a:off x="2717800" y="8255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186807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5577" y="584200"/>
            <a:ext cx="2406024" cy="6617198"/>
          </a:xfrm>
          <a:prstGeom prst="rect">
            <a:avLst/>
          </a:prstGeom>
          <a:noFill/>
        </p:spPr>
        <p:txBody>
          <a:bodyPr wrap="square" rtlCol="0">
            <a:spAutoFit/>
          </a:bodyPr>
          <a:lstStyle/>
          <a:p>
            <a:r>
              <a:rPr lang="en-US" sz="1600" dirty="0" smtClean="0">
                <a:latin typeface="Franklin Gothic Medium"/>
                <a:cs typeface="Franklin Gothic Medium"/>
              </a:rPr>
              <a:t>How to Use This Template:</a:t>
            </a:r>
          </a:p>
          <a:p>
            <a:pPr marL="342900" indent="-342900">
              <a:buAutoNum type="arabicParenR"/>
            </a:pPr>
            <a:endParaRPr lang="en-US" sz="1600" b="1" dirty="0" smtClean="0">
              <a:latin typeface="Franklin Gothic Book"/>
              <a:cs typeface="Franklin Gothic Book"/>
            </a:endParaRPr>
          </a:p>
          <a:p>
            <a:pPr marL="342900" indent="-342900">
              <a:buAutoNum type="arabicParenR"/>
            </a:pPr>
            <a:r>
              <a:rPr lang="en-US" sz="1600" dirty="0" smtClean="0">
                <a:latin typeface="Franklin Gothic Book"/>
                <a:cs typeface="Franklin Gothic Book"/>
              </a:rPr>
              <a:t>Double click on any image in the template to replace it with your own.</a:t>
            </a:r>
          </a:p>
          <a:p>
            <a:pPr marL="342900" indent="-342900">
              <a:buAutoNum type="arabicParenR"/>
            </a:pPr>
            <a:r>
              <a:rPr lang="en-US" sz="1600" dirty="0" smtClean="0">
                <a:latin typeface="Franklin Gothic Book"/>
                <a:cs typeface="Franklin Gothic Book"/>
              </a:rPr>
              <a:t>Double click on any text box to customize it with text that matches the chosen image.</a:t>
            </a:r>
          </a:p>
          <a:p>
            <a:pPr marL="342900" indent="-342900">
              <a:buAutoNum type="arabicParenR"/>
            </a:pPr>
            <a:r>
              <a:rPr lang="en-US" sz="1600" dirty="0" smtClean="0">
                <a:latin typeface="Franklin Gothic Book"/>
                <a:cs typeface="Franklin Gothic Book"/>
              </a:rPr>
              <a:t>Once each story is completed, right click on the entire grouped image and select “save as picture.”</a:t>
            </a:r>
            <a:endParaRPr lang="en-US" sz="1600" dirty="0">
              <a:latin typeface="Franklin Gothic Book"/>
              <a:cs typeface="Franklin Gothic Book"/>
            </a:endParaRPr>
          </a:p>
          <a:p>
            <a:endParaRPr lang="en-US" sz="1600" b="1" dirty="0">
              <a:latin typeface="Franklin Gothic Book"/>
              <a:cs typeface="Franklin Gothic Book"/>
            </a:endParaRPr>
          </a:p>
          <a:p>
            <a:r>
              <a:rPr lang="en-US" sz="1300" b="1" i="1" dirty="0" smtClean="0">
                <a:latin typeface="Franklin Gothic Book"/>
                <a:cs typeface="Franklin Gothic Book"/>
              </a:rPr>
              <a:t>Benefit: </a:t>
            </a:r>
            <a:r>
              <a:rPr lang="en-US" sz="1300" i="1" dirty="0" smtClean="0">
                <a:latin typeface="Franklin Gothic Book"/>
                <a:cs typeface="Franklin Gothic Book"/>
              </a:rPr>
              <a:t>When a follower shares your image with friends, your text comment, content link, and profile link are shared with it. That’s extra reach and calls-to-action spreading around Facebook – all thanks to your sweet image!</a:t>
            </a:r>
            <a:endParaRPr lang="en-US" sz="1300" b="1" i="1" dirty="0" smtClean="0">
              <a:latin typeface="Franklin Gothic Book"/>
              <a:cs typeface="Franklin Gothic Book"/>
            </a:endParaRPr>
          </a:p>
          <a:p>
            <a:endParaRPr lang="en-US" sz="1600" dirty="0">
              <a:latin typeface="Franklin Gothic Book"/>
              <a:cs typeface="Franklin Gothic Book"/>
            </a:endParaRPr>
          </a:p>
          <a:p>
            <a:pPr marL="285750" indent="-285750">
              <a:buFont typeface="Wingdings" charset="2"/>
              <a:buChar char="Ø"/>
            </a:pPr>
            <a:endParaRPr lang="en-US" sz="1600" dirty="0">
              <a:latin typeface="Franklin Gothic Book"/>
              <a:cs typeface="Franklin Gothic Book"/>
            </a:endParaRPr>
          </a:p>
        </p:txBody>
      </p:sp>
      <p:grpSp>
        <p:nvGrpSpPr>
          <p:cNvPr id="9" name="Group 8"/>
          <p:cNvGrpSpPr/>
          <p:nvPr/>
        </p:nvGrpSpPr>
        <p:grpSpPr>
          <a:xfrm>
            <a:off x="2832101" y="622300"/>
            <a:ext cx="5981700" cy="5676900"/>
            <a:chOff x="2832101" y="622300"/>
            <a:chExt cx="5981700" cy="5676900"/>
          </a:xfrm>
        </p:grpSpPr>
        <p:sp>
          <p:nvSpPr>
            <p:cNvPr id="3" name="Rectangle 2"/>
            <p:cNvSpPr/>
            <p:nvPr/>
          </p:nvSpPr>
          <p:spPr>
            <a:xfrm>
              <a:off x="2832101" y="622300"/>
              <a:ext cx="5981700" cy="5676900"/>
            </a:xfrm>
            <a:prstGeom prst="rect">
              <a:avLst/>
            </a:prstGeom>
            <a:solidFill>
              <a:schemeClr val="tx1">
                <a:lumMod val="85000"/>
                <a:lumOff val="1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251200" y="659108"/>
              <a:ext cx="5372100" cy="707886"/>
            </a:xfrm>
            <a:prstGeom prst="rect">
              <a:avLst/>
            </a:prstGeom>
            <a:noFill/>
          </p:spPr>
          <p:txBody>
            <a:bodyPr wrap="square" rtlCol="0">
              <a:spAutoFit/>
            </a:bodyPr>
            <a:lstStyle/>
            <a:p>
              <a:pPr algn="ctr"/>
              <a:r>
                <a:rPr lang="en-US" sz="4000" dirty="0" smtClean="0">
                  <a:solidFill>
                    <a:srgbClr val="FFFFFF"/>
                  </a:solidFill>
                  <a:latin typeface="Arial"/>
                  <a:cs typeface="Arial"/>
                </a:rPr>
                <a:t>Your Headline Here</a:t>
              </a:r>
              <a:endParaRPr lang="en-US" sz="4000" dirty="0">
                <a:solidFill>
                  <a:srgbClr val="FFFFFF"/>
                </a:solidFill>
                <a:latin typeface="Arial"/>
                <a:cs typeface="Arial"/>
              </a:endParaRPr>
            </a:p>
          </p:txBody>
        </p:sp>
        <p:pic>
          <p:nvPicPr>
            <p:cNvPr id="6" name="Picture 5" descr="7K0A0642.JPG"/>
            <p:cNvPicPr>
              <a:picLocks noChangeAspect="1"/>
            </p:cNvPicPr>
            <p:nvPr/>
          </p:nvPicPr>
          <p:blipFill rotWithShape="1">
            <a:blip r:embed="rId2">
              <a:extLst>
                <a:ext uri="{28A0092B-C50C-407E-A947-70E740481C1C}">
                  <a14:useLocalDpi xmlns:a14="http://schemas.microsoft.com/office/drawing/2010/main" val="0"/>
                </a:ext>
              </a:extLst>
            </a:blip>
            <a:srcRect l="10834" r="14167"/>
            <a:stretch/>
          </p:blipFill>
          <p:spPr>
            <a:xfrm>
              <a:off x="3035300" y="1539919"/>
              <a:ext cx="1551981" cy="1342981"/>
            </a:xfrm>
            <a:prstGeom prst="rect">
              <a:avLst/>
            </a:prstGeom>
          </p:spPr>
        </p:pic>
        <p:pic>
          <p:nvPicPr>
            <p:cNvPr id="11" name="Picture 10" descr="7K0A0642.JPG"/>
            <p:cNvPicPr>
              <a:picLocks noChangeAspect="1"/>
            </p:cNvPicPr>
            <p:nvPr/>
          </p:nvPicPr>
          <p:blipFill rotWithShape="1">
            <a:blip r:embed="rId2">
              <a:extLst>
                <a:ext uri="{28A0092B-C50C-407E-A947-70E740481C1C}">
                  <a14:useLocalDpi xmlns:a14="http://schemas.microsoft.com/office/drawing/2010/main" val="0"/>
                </a:ext>
              </a:extLst>
            </a:blip>
            <a:srcRect l="10834" r="14167"/>
            <a:stretch/>
          </p:blipFill>
          <p:spPr>
            <a:xfrm>
              <a:off x="5022487" y="1539919"/>
              <a:ext cx="1551981" cy="1342981"/>
            </a:xfrm>
            <a:prstGeom prst="rect">
              <a:avLst/>
            </a:prstGeom>
          </p:spPr>
        </p:pic>
        <p:pic>
          <p:nvPicPr>
            <p:cNvPr id="12" name="Picture 11" descr="7K0A0642.JPG"/>
            <p:cNvPicPr>
              <a:picLocks noChangeAspect="1"/>
            </p:cNvPicPr>
            <p:nvPr/>
          </p:nvPicPr>
          <p:blipFill rotWithShape="1">
            <a:blip r:embed="rId2">
              <a:extLst>
                <a:ext uri="{28A0092B-C50C-407E-A947-70E740481C1C}">
                  <a14:useLocalDpi xmlns:a14="http://schemas.microsoft.com/office/drawing/2010/main" val="0"/>
                </a:ext>
              </a:extLst>
            </a:blip>
            <a:srcRect l="10834" r="14167"/>
            <a:stretch/>
          </p:blipFill>
          <p:spPr>
            <a:xfrm>
              <a:off x="6969226" y="1539919"/>
              <a:ext cx="1551981" cy="1342981"/>
            </a:xfrm>
            <a:prstGeom prst="rect">
              <a:avLst/>
            </a:prstGeom>
          </p:spPr>
        </p:pic>
        <p:pic>
          <p:nvPicPr>
            <p:cNvPr id="14" name="Picture 13" descr="7K0A0642.JPG"/>
            <p:cNvPicPr>
              <a:picLocks noChangeAspect="1"/>
            </p:cNvPicPr>
            <p:nvPr/>
          </p:nvPicPr>
          <p:blipFill rotWithShape="1">
            <a:blip r:embed="rId2">
              <a:extLst>
                <a:ext uri="{28A0092B-C50C-407E-A947-70E740481C1C}">
                  <a14:useLocalDpi xmlns:a14="http://schemas.microsoft.com/office/drawing/2010/main" val="0"/>
                </a:ext>
              </a:extLst>
            </a:blip>
            <a:srcRect l="10834" r="14167"/>
            <a:stretch/>
          </p:blipFill>
          <p:spPr>
            <a:xfrm>
              <a:off x="3035300" y="4016419"/>
              <a:ext cx="1551981" cy="1342981"/>
            </a:xfrm>
            <a:prstGeom prst="rect">
              <a:avLst/>
            </a:prstGeom>
          </p:spPr>
        </p:pic>
        <p:pic>
          <p:nvPicPr>
            <p:cNvPr id="16" name="Picture 15" descr="7K0A0642.JPG"/>
            <p:cNvPicPr>
              <a:picLocks noChangeAspect="1"/>
            </p:cNvPicPr>
            <p:nvPr/>
          </p:nvPicPr>
          <p:blipFill rotWithShape="1">
            <a:blip r:embed="rId2">
              <a:extLst>
                <a:ext uri="{28A0092B-C50C-407E-A947-70E740481C1C}">
                  <a14:useLocalDpi xmlns:a14="http://schemas.microsoft.com/office/drawing/2010/main" val="0"/>
                </a:ext>
              </a:extLst>
            </a:blip>
            <a:srcRect l="10834" r="14167"/>
            <a:stretch/>
          </p:blipFill>
          <p:spPr>
            <a:xfrm>
              <a:off x="5022487" y="4016419"/>
              <a:ext cx="1551981" cy="1342981"/>
            </a:xfrm>
            <a:prstGeom prst="rect">
              <a:avLst/>
            </a:prstGeom>
          </p:spPr>
        </p:pic>
        <p:pic>
          <p:nvPicPr>
            <p:cNvPr id="17" name="Picture 16" descr="7K0A0642.JPG"/>
            <p:cNvPicPr>
              <a:picLocks noChangeAspect="1"/>
            </p:cNvPicPr>
            <p:nvPr/>
          </p:nvPicPr>
          <p:blipFill rotWithShape="1">
            <a:blip r:embed="rId2">
              <a:extLst>
                <a:ext uri="{28A0092B-C50C-407E-A947-70E740481C1C}">
                  <a14:useLocalDpi xmlns:a14="http://schemas.microsoft.com/office/drawing/2010/main" val="0"/>
                </a:ext>
              </a:extLst>
            </a:blip>
            <a:srcRect l="10834" r="14167"/>
            <a:stretch/>
          </p:blipFill>
          <p:spPr>
            <a:xfrm>
              <a:off x="6969226" y="4016419"/>
              <a:ext cx="1551981" cy="1342981"/>
            </a:xfrm>
            <a:prstGeom prst="rect">
              <a:avLst/>
            </a:prstGeom>
          </p:spPr>
        </p:pic>
        <p:sp>
          <p:nvSpPr>
            <p:cNvPr id="7" name="TextBox 6"/>
            <p:cNvSpPr txBox="1"/>
            <p:nvPr/>
          </p:nvSpPr>
          <p:spPr>
            <a:xfrm>
              <a:off x="3035300" y="3038283"/>
              <a:ext cx="1551981" cy="646331"/>
            </a:xfrm>
            <a:prstGeom prst="rect">
              <a:avLst/>
            </a:prstGeom>
            <a:noFill/>
          </p:spPr>
          <p:txBody>
            <a:bodyPr wrap="square" rtlCol="0">
              <a:spAutoFit/>
            </a:bodyPr>
            <a:lstStyle/>
            <a:p>
              <a:r>
                <a:rPr lang="en-US" sz="1200" dirty="0" smtClean="0">
                  <a:solidFill>
                    <a:srgbClr val="FFFFFF"/>
                  </a:solidFill>
                  <a:latin typeface="Arial"/>
                  <a:cs typeface="Arial"/>
                </a:rPr>
                <a:t>Your story headline goes here. Make it short and sweet!</a:t>
              </a:r>
              <a:endParaRPr lang="en-US" sz="1200" dirty="0">
                <a:solidFill>
                  <a:srgbClr val="FFFFFF"/>
                </a:solidFill>
                <a:latin typeface="Arial"/>
                <a:cs typeface="Arial"/>
              </a:endParaRPr>
            </a:p>
          </p:txBody>
        </p:sp>
        <p:sp>
          <p:nvSpPr>
            <p:cNvPr id="18" name="TextBox 17"/>
            <p:cNvSpPr txBox="1"/>
            <p:nvPr/>
          </p:nvSpPr>
          <p:spPr>
            <a:xfrm>
              <a:off x="5022487" y="3038283"/>
              <a:ext cx="1551981" cy="646331"/>
            </a:xfrm>
            <a:prstGeom prst="rect">
              <a:avLst/>
            </a:prstGeom>
            <a:noFill/>
          </p:spPr>
          <p:txBody>
            <a:bodyPr wrap="square" rtlCol="0">
              <a:spAutoFit/>
            </a:bodyPr>
            <a:lstStyle/>
            <a:p>
              <a:r>
                <a:rPr lang="en-US" sz="1200" dirty="0" smtClean="0">
                  <a:solidFill>
                    <a:srgbClr val="FFFFFF"/>
                  </a:solidFill>
                  <a:latin typeface="Arial"/>
                  <a:cs typeface="Arial"/>
                </a:rPr>
                <a:t>Your story headline goes here. Make it short and sweet!</a:t>
              </a:r>
              <a:endParaRPr lang="en-US" sz="1200" dirty="0">
                <a:solidFill>
                  <a:srgbClr val="FFFFFF"/>
                </a:solidFill>
                <a:latin typeface="Arial"/>
                <a:cs typeface="Arial"/>
              </a:endParaRPr>
            </a:p>
          </p:txBody>
        </p:sp>
        <p:sp>
          <p:nvSpPr>
            <p:cNvPr id="19" name="TextBox 18"/>
            <p:cNvSpPr txBox="1"/>
            <p:nvPr/>
          </p:nvSpPr>
          <p:spPr>
            <a:xfrm>
              <a:off x="6969226" y="3041266"/>
              <a:ext cx="1551981" cy="646331"/>
            </a:xfrm>
            <a:prstGeom prst="rect">
              <a:avLst/>
            </a:prstGeom>
            <a:noFill/>
          </p:spPr>
          <p:txBody>
            <a:bodyPr wrap="square" rtlCol="0">
              <a:spAutoFit/>
            </a:bodyPr>
            <a:lstStyle/>
            <a:p>
              <a:r>
                <a:rPr lang="en-US" sz="1200" dirty="0" smtClean="0">
                  <a:solidFill>
                    <a:srgbClr val="FFFFFF"/>
                  </a:solidFill>
                  <a:latin typeface="Arial"/>
                  <a:cs typeface="Arial"/>
                </a:rPr>
                <a:t>Your story headline goes here. Make it short and sweet!</a:t>
              </a:r>
              <a:endParaRPr lang="en-US" sz="1200" dirty="0">
                <a:solidFill>
                  <a:srgbClr val="FFFFFF"/>
                </a:solidFill>
                <a:latin typeface="Arial"/>
                <a:cs typeface="Arial"/>
              </a:endParaRPr>
            </a:p>
          </p:txBody>
        </p:sp>
        <p:sp>
          <p:nvSpPr>
            <p:cNvPr id="24" name="TextBox 23"/>
            <p:cNvSpPr txBox="1"/>
            <p:nvPr/>
          </p:nvSpPr>
          <p:spPr>
            <a:xfrm>
              <a:off x="3035300" y="5478052"/>
              <a:ext cx="1551981" cy="646331"/>
            </a:xfrm>
            <a:prstGeom prst="rect">
              <a:avLst/>
            </a:prstGeom>
            <a:noFill/>
          </p:spPr>
          <p:txBody>
            <a:bodyPr wrap="square" rtlCol="0">
              <a:spAutoFit/>
            </a:bodyPr>
            <a:lstStyle/>
            <a:p>
              <a:r>
                <a:rPr lang="en-US" sz="1200" dirty="0" smtClean="0">
                  <a:solidFill>
                    <a:srgbClr val="FFFFFF"/>
                  </a:solidFill>
                  <a:latin typeface="Arial"/>
                  <a:cs typeface="Arial"/>
                </a:rPr>
                <a:t>Your story headline goes here. Make it short and sweet!</a:t>
              </a:r>
              <a:endParaRPr lang="en-US" sz="1200" dirty="0">
                <a:solidFill>
                  <a:srgbClr val="FFFFFF"/>
                </a:solidFill>
                <a:latin typeface="Arial"/>
                <a:cs typeface="Arial"/>
              </a:endParaRPr>
            </a:p>
          </p:txBody>
        </p:sp>
        <p:sp>
          <p:nvSpPr>
            <p:cNvPr id="25" name="TextBox 24"/>
            <p:cNvSpPr txBox="1"/>
            <p:nvPr/>
          </p:nvSpPr>
          <p:spPr>
            <a:xfrm>
              <a:off x="5022487" y="5478052"/>
              <a:ext cx="1551981" cy="646331"/>
            </a:xfrm>
            <a:prstGeom prst="rect">
              <a:avLst/>
            </a:prstGeom>
            <a:noFill/>
          </p:spPr>
          <p:txBody>
            <a:bodyPr wrap="square" rtlCol="0">
              <a:spAutoFit/>
            </a:bodyPr>
            <a:lstStyle/>
            <a:p>
              <a:r>
                <a:rPr lang="en-US" sz="1200" dirty="0" smtClean="0">
                  <a:solidFill>
                    <a:srgbClr val="FFFFFF"/>
                  </a:solidFill>
                  <a:latin typeface="Arial"/>
                  <a:cs typeface="Arial"/>
                </a:rPr>
                <a:t>Your story headline goes here. Make it short and sweet!</a:t>
              </a:r>
              <a:endParaRPr lang="en-US" sz="1200" dirty="0">
                <a:solidFill>
                  <a:srgbClr val="FFFFFF"/>
                </a:solidFill>
                <a:latin typeface="Arial"/>
                <a:cs typeface="Arial"/>
              </a:endParaRPr>
            </a:p>
          </p:txBody>
        </p:sp>
        <p:sp>
          <p:nvSpPr>
            <p:cNvPr id="26" name="TextBox 25"/>
            <p:cNvSpPr txBox="1"/>
            <p:nvPr/>
          </p:nvSpPr>
          <p:spPr>
            <a:xfrm>
              <a:off x="6969226" y="5478052"/>
              <a:ext cx="1551981" cy="646331"/>
            </a:xfrm>
            <a:prstGeom prst="rect">
              <a:avLst/>
            </a:prstGeom>
            <a:noFill/>
          </p:spPr>
          <p:txBody>
            <a:bodyPr wrap="square" rtlCol="0">
              <a:spAutoFit/>
            </a:bodyPr>
            <a:lstStyle/>
            <a:p>
              <a:r>
                <a:rPr lang="en-US" sz="1200" dirty="0" smtClean="0">
                  <a:solidFill>
                    <a:srgbClr val="FFFFFF"/>
                  </a:solidFill>
                  <a:latin typeface="Arial"/>
                  <a:cs typeface="Arial"/>
                </a:rPr>
                <a:t>Your story headline goes here. Make it short and sweet!</a:t>
              </a:r>
              <a:endParaRPr lang="en-US" sz="1200" dirty="0">
                <a:solidFill>
                  <a:srgbClr val="FFFFFF"/>
                </a:solidFill>
                <a:latin typeface="Arial"/>
                <a:cs typeface="Arial"/>
              </a:endParaRPr>
            </a:p>
          </p:txBody>
        </p:sp>
      </p:grpSp>
    </p:spTree>
    <p:extLst>
      <p:ext uri="{BB962C8B-B14F-4D97-AF65-F5344CB8AC3E}">
        <p14:creationId xmlns:p14="http://schemas.microsoft.com/office/powerpoint/2010/main" val="3442160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031637" y="846164"/>
            <a:ext cx="5981700" cy="5676900"/>
            <a:chOff x="2832101" y="622300"/>
            <a:chExt cx="5981700" cy="5676900"/>
          </a:xfrm>
        </p:grpSpPr>
        <p:sp>
          <p:nvSpPr>
            <p:cNvPr id="3" name="Rectangle 2"/>
            <p:cNvSpPr/>
            <p:nvPr/>
          </p:nvSpPr>
          <p:spPr>
            <a:xfrm>
              <a:off x="2832101" y="622300"/>
              <a:ext cx="5981700" cy="5676900"/>
            </a:xfrm>
            <a:prstGeom prst="rect">
              <a:avLst/>
            </a:prstGeom>
            <a:solidFill>
              <a:schemeClr val="tx1">
                <a:lumMod val="85000"/>
                <a:lumOff val="1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251200" y="659108"/>
              <a:ext cx="5372100" cy="707886"/>
            </a:xfrm>
            <a:prstGeom prst="rect">
              <a:avLst/>
            </a:prstGeom>
            <a:noFill/>
          </p:spPr>
          <p:txBody>
            <a:bodyPr wrap="square" rtlCol="0">
              <a:spAutoFit/>
            </a:bodyPr>
            <a:lstStyle/>
            <a:p>
              <a:pPr algn="ctr"/>
              <a:r>
                <a:rPr lang="en-US" sz="4000" dirty="0" smtClean="0">
                  <a:solidFill>
                    <a:srgbClr val="FFFFFF"/>
                  </a:solidFill>
                  <a:latin typeface="Arial"/>
                  <a:cs typeface="Arial"/>
                </a:rPr>
                <a:t>Your Headline Here</a:t>
              </a:r>
              <a:endParaRPr lang="en-US" sz="4000" dirty="0">
                <a:solidFill>
                  <a:srgbClr val="FFFFFF"/>
                </a:solidFill>
                <a:latin typeface="Arial"/>
                <a:cs typeface="Arial"/>
              </a:endParaRPr>
            </a:p>
          </p:txBody>
        </p:sp>
        <p:pic>
          <p:nvPicPr>
            <p:cNvPr id="6" name="Picture 5" descr="7K0A0642.JPG"/>
            <p:cNvPicPr>
              <a:picLocks noChangeAspect="1"/>
            </p:cNvPicPr>
            <p:nvPr/>
          </p:nvPicPr>
          <p:blipFill rotWithShape="1">
            <a:blip r:embed="rId2">
              <a:extLst>
                <a:ext uri="{28A0092B-C50C-407E-A947-70E740481C1C}">
                  <a14:useLocalDpi xmlns:a14="http://schemas.microsoft.com/office/drawing/2010/main" val="0"/>
                </a:ext>
              </a:extLst>
            </a:blip>
            <a:srcRect l="10834" r="14167"/>
            <a:stretch/>
          </p:blipFill>
          <p:spPr>
            <a:xfrm>
              <a:off x="3035300" y="1539919"/>
              <a:ext cx="1551981" cy="1342981"/>
            </a:xfrm>
            <a:prstGeom prst="rect">
              <a:avLst/>
            </a:prstGeom>
          </p:spPr>
        </p:pic>
        <p:pic>
          <p:nvPicPr>
            <p:cNvPr id="11" name="Picture 10" descr="7K0A0642.JPG"/>
            <p:cNvPicPr>
              <a:picLocks noChangeAspect="1"/>
            </p:cNvPicPr>
            <p:nvPr/>
          </p:nvPicPr>
          <p:blipFill rotWithShape="1">
            <a:blip r:embed="rId2">
              <a:extLst>
                <a:ext uri="{28A0092B-C50C-407E-A947-70E740481C1C}">
                  <a14:useLocalDpi xmlns:a14="http://schemas.microsoft.com/office/drawing/2010/main" val="0"/>
                </a:ext>
              </a:extLst>
            </a:blip>
            <a:srcRect l="10834" r="14167"/>
            <a:stretch/>
          </p:blipFill>
          <p:spPr>
            <a:xfrm>
              <a:off x="5022487" y="1539919"/>
              <a:ext cx="1551981" cy="1342981"/>
            </a:xfrm>
            <a:prstGeom prst="rect">
              <a:avLst/>
            </a:prstGeom>
          </p:spPr>
        </p:pic>
        <p:pic>
          <p:nvPicPr>
            <p:cNvPr id="12" name="Picture 11" descr="7K0A0642.JPG"/>
            <p:cNvPicPr>
              <a:picLocks noChangeAspect="1"/>
            </p:cNvPicPr>
            <p:nvPr/>
          </p:nvPicPr>
          <p:blipFill rotWithShape="1">
            <a:blip r:embed="rId2">
              <a:extLst>
                <a:ext uri="{28A0092B-C50C-407E-A947-70E740481C1C}">
                  <a14:useLocalDpi xmlns:a14="http://schemas.microsoft.com/office/drawing/2010/main" val="0"/>
                </a:ext>
              </a:extLst>
            </a:blip>
            <a:srcRect l="10834" r="14167"/>
            <a:stretch/>
          </p:blipFill>
          <p:spPr>
            <a:xfrm>
              <a:off x="6969226" y="1539919"/>
              <a:ext cx="1551981" cy="1342981"/>
            </a:xfrm>
            <a:prstGeom prst="rect">
              <a:avLst/>
            </a:prstGeom>
          </p:spPr>
        </p:pic>
        <p:pic>
          <p:nvPicPr>
            <p:cNvPr id="14" name="Picture 13" descr="7K0A0642.JPG"/>
            <p:cNvPicPr>
              <a:picLocks noChangeAspect="1"/>
            </p:cNvPicPr>
            <p:nvPr/>
          </p:nvPicPr>
          <p:blipFill rotWithShape="1">
            <a:blip r:embed="rId2">
              <a:extLst>
                <a:ext uri="{28A0092B-C50C-407E-A947-70E740481C1C}">
                  <a14:useLocalDpi xmlns:a14="http://schemas.microsoft.com/office/drawing/2010/main" val="0"/>
                </a:ext>
              </a:extLst>
            </a:blip>
            <a:srcRect l="10834" r="14167"/>
            <a:stretch/>
          </p:blipFill>
          <p:spPr>
            <a:xfrm>
              <a:off x="3035300" y="4016419"/>
              <a:ext cx="1551981" cy="1342981"/>
            </a:xfrm>
            <a:prstGeom prst="rect">
              <a:avLst/>
            </a:prstGeom>
          </p:spPr>
        </p:pic>
        <p:pic>
          <p:nvPicPr>
            <p:cNvPr id="16" name="Picture 15" descr="7K0A0642.JPG"/>
            <p:cNvPicPr>
              <a:picLocks noChangeAspect="1"/>
            </p:cNvPicPr>
            <p:nvPr/>
          </p:nvPicPr>
          <p:blipFill rotWithShape="1">
            <a:blip r:embed="rId2">
              <a:extLst>
                <a:ext uri="{28A0092B-C50C-407E-A947-70E740481C1C}">
                  <a14:useLocalDpi xmlns:a14="http://schemas.microsoft.com/office/drawing/2010/main" val="0"/>
                </a:ext>
              </a:extLst>
            </a:blip>
            <a:srcRect l="10834" r="14167"/>
            <a:stretch/>
          </p:blipFill>
          <p:spPr>
            <a:xfrm>
              <a:off x="5022487" y="4016419"/>
              <a:ext cx="1551981" cy="1342981"/>
            </a:xfrm>
            <a:prstGeom prst="rect">
              <a:avLst/>
            </a:prstGeom>
          </p:spPr>
        </p:pic>
        <p:pic>
          <p:nvPicPr>
            <p:cNvPr id="17" name="Picture 16" descr="7K0A0642.JPG"/>
            <p:cNvPicPr>
              <a:picLocks noChangeAspect="1"/>
            </p:cNvPicPr>
            <p:nvPr/>
          </p:nvPicPr>
          <p:blipFill rotWithShape="1">
            <a:blip r:embed="rId2">
              <a:extLst>
                <a:ext uri="{28A0092B-C50C-407E-A947-70E740481C1C}">
                  <a14:useLocalDpi xmlns:a14="http://schemas.microsoft.com/office/drawing/2010/main" val="0"/>
                </a:ext>
              </a:extLst>
            </a:blip>
            <a:srcRect l="10834" r="14167"/>
            <a:stretch/>
          </p:blipFill>
          <p:spPr>
            <a:xfrm>
              <a:off x="6969226" y="4016419"/>
              <a:ext cx="1551981" cy="1342981"/>
            </a:xfrm>
            <a:prstGeom prst="rect">
              <a:avLst/>
            </a:prstGeom>
          </p:spPr>
        </p:pic>
        <p:sp>
          <p:nvSpPr>
            <p:cNvPr id="7" name="TextBox 6"/>
            <p:cNvSpPr txBox="1"/>
            <p:nvPr/>
          </p:nvSpPr>
          <p:spPr>
            <a:xfrm>
              <a:off x="3035300" y="3038283"/>
              <a:ext cx="1551981" cy="646331"/>
            </a:xfrm>
            <a:prstGeom prst="rect">
              <a:avLst/>
            </a:prstGeom>
            <a:noFill/>
          </p:spPr>
          <p:txBody>
            <a:bodyPr wrap="square" rtlCol="0">
              <a:spAutoFit/>
            </a:bodyPr>
            <a:lstStyle/>
            <a:p>
              <a:r>
                <a:rPr lang="en-US" sz="1200" dirty="0" smtClean="0">
                  <a:solidFill>
                    <a:srgbClr val="FFFFFF"/>
                  </a:solidFill>
                  <a:latin typeface="Arial"/>
                  <a:cs typeface="Arial"/>
                </a:rPr>
                <a:t>Your story headline goes here. Make it short and sweet!</a:t>
              </a:r>
              <a:endParaRPr lang="en-US" sz="1200" dirty="0">
                <a:solidFill>
                  <a:srgbClr val="FFFFFF"/>
                </a:solidFill>
                <a:latin typeface="Arial"/>
                <a:cs typeface="Arial"/>
              </a:endParaRPr>
            </a:p>
          </p:txBody>
        </p:sp>
        <p:sp>
          <p:nvSpPr>
            <p:cNvPr id="18" name="TextBox 17"/>
            <p:cNvSpPr txBox="1"/>
            <p:nvPr/>
          </p:nvSpPr>
          <p:spPr>
            <a:xfrm>
              <a:off x="5022487" y="3038283"/>
              <a:ext cx="1551981" cy="646331"/>
            </a:xfrm>
            <a:prstGeom prst="rect">
              <a:avLst/>
            </a:prstGeom>
            <a:noFill/>
          </p:spPr>
          <p:txBody>
            <a:bodyPr wrap="square" rtlCol="0">
              <a:spAutoFit/>
            </a:bodyPr>
            <a:lstStyle/>
            <a:p>
              <a:r>
                <a:rPr lang="en-US" sz="1200" dirty="0" smtClean="0">
                  <a:solidFill>
                    <a:srgbClr val="FFFFFF"/>
                  </a:solidFill>
                  <a:latin typeface="Arial"/>
                  <a:cs typeface="Arial"/>
                </a:rPr>
                <a:t>Your story headline goes here. Make it short and sweet!</a:t>
              </a:r>
              <a:endParaRPr lang="en-US" sz="1200" dirty="0">
                <a:solidFill>
                  <a:srgbClr val="FFFFFF"/>
                </a:solidFill>
                <a:latin typeface="Arial"/>
                <a:cs typeface="Arial"/>
              </a:endParaRPr>
            </a:p>
          </p:txBody>
        </p:sp>
        <p:sp>
          <p:nvSpPr>
            <p:cNvPr id="19" name="TextBox 18"/>
            <p:cNvSpPr txBox="1"/>
            <p:nvPr/>
          </p:nvSpPr>
          <p:spPr>
            <a:xfrm>
              <a:off x="6969226" y="3041266"/>
              <a:ext cx="1551981" cy="646331"/>
            </a:xfrm>
            <a:prstGeom prst="rect">
              <a:avLst/>
            </a:prstGeom>
            <a:noFill/>
          </p:spPr>
          <p:txBody>
            <a:bodyPr wrap="square" rtlCol="0">
              <a:spAutoFit/>
            </a:bodyPr>
            <a:lstStyle/>
            <a:p>
              <a:r>
                <a:rPr lang="en-US" sz="1200" dirty="0" smtClean="0">
                  <a:solidFill>
                    <a:srgbClr val="FFFFFF"/>
                  </a:solidFill>
                  <a:latin typeface="Arial"/>
                  <a:cs typeface="Arial"/>
                </a:rPr>
                <a:t>Your story headline goes here. Make it short and sweet!</a:t>
              </a:r>
              <a:endParaRPr lang="en-US" sz="1200" dirty="0">
                <a:solidFill>
                  <a:srgbClr val="FFFFFF"/>
                </a:solidFill>
                <a:latin typeface="Arial"/>
                <a:cs typeface="Arial"/>
              </a:endParaRPr>
            </a:p>
          </p:txBody>
        </p:sp>
        <p:sp>
          <p:nvSpPr>
            <p:cNvPr id="24" name="TextBox 23"/>
            <p:cNvSpPr txBox="1"/>
            <p:nvPr/>
          </p:nvSpPr>
          <p:spPr>
            <a:xfrm>
              <a:off x="3035300" y="5478052"/>
              <a:ext cx="1551981" cy="646331"/>
            </a:xfrm>
            <a:prstGeom prst="rect">
              <a:avLst/>
            </a:prstGeom>
            <a:noFill/>
          </p:spPr>
          <p:txBody>
            <a:bodyPr wrap="square" rtlCol="0">
              <a:spAutoFit/>
            </a:bodyPr>
            <a:lstStyle/>
            <a:p>
              <a:r>
                <a:rPr lang="en-US" sz="1200" dirty="0" smtClean="0">
                  <a:solidFill>
                    <a:srgbClr val="FFFFFF"/>
                  </a:solidFill>
                  <a:latin typeface="Arial"/>
                  <a:cs typeface="Arial"/>
                </a:rPr>
                <a:t>Your story headline goes here. Make it short and sweet!</a:t>
              </a:r>
              <a:endParaRPr lang="en-US" sz="1200" dirty="0">
                <a:solidFill>
                  <a:srgbClr val="FFFFFF"/>
                </a:solidFill>
                <a:latin typeface="Arial"/>
                <a:cs typeface="Arial"/>
              </a:endParaRPr>
            </a:p>
          </p:txBody>
        </p:sp>
        <p:sp>
          <p:nvSpPr>
            <p:cNvPr id="25" name="TextBox 24"/>
            <p:cNvSpPr txBox="1"/>
            <p:nvPr/>
          </p:nvSpPr>
          <p:spPr>
            <a:xfrm>
              <a:off x="5022487" y="5478052"/>
              <a:ext cx="1551981" cy="646331"/>
            </a:xfrm>
            <a:prstGeom prst="rect">
              <a:avLst/>
            </a:prstGeom>
            <a:noFill/>
          </p:spPr>
          <p:txBody>
            <a:bodyPr wrap="square" rtlCol="0">
              <a:spAutoFit/>
            </a:bodyPr>
            <a:lstStyle/>
            <a:p>
              <a:r>
                <a:rPr lang="en-US" sz="1200" dirty="0" smtClean="0">
                  <a:solidFill>
                    <a:srgbClr val="FFFFFF"/>
                  </a:solidFill>
                  <a:latin typeface="Arial"/>
                  <a:cs typeface="Arial"/>
                </a:rPr>
                <a:t>Your story headline goes here. Make it short and sweet!</a:t>
              </a:r>
              <a:endParaRPr lang="en-US" sz="1200" dirty="0">
                <a:solidFill>
                  <a:srgbClr val="FFFFFF"/>
                </a:solidFill>
                <a:latin typeface="Arial"/>
                <a:cs typeface="Arial"/>
              </a:endParaRPr>
            </a:p>
          </p:txBody>
        </p:sp>
        <p:sp>
          <p:nvSpPr>
            <p:cNvPr id="26" name="TextBox 25"/>
            <p:cNvSpPr txBox="1"/>
            <p:nvPr/>
          </p:nvSpPr>
          <p:spPr>
            <a:xfrm>
              <a:off x="6969226" y="5478052"/>
              <a:ext cx="1551981" cy="646331"/>
            </a:xfrm>
            <a:prstGeom prst="rect">
              <a:avLst/>
            </a:prstGeom>
            <a:noFill/>
          </p:spPr>
          <p:txBody>
            <a:bodyPr wrap="square" rtlCol="0">
              <a:spAutoFit/>
            </a:bodyPr>
            <a:lstStyle/>
            <a:p>
              <a:r>
                <a:rPr lang="en-US" sz="1200" dirty="0" smtClean="0">
                  <a:solidFill>
                    <a:srgbClr val="FFFFFF"/>
                  </a:solidFill>
                  <a:latin typeface="Arial"/>
                  <a:cs typeface="Arial"/>
                </a:rPr>
                <a:t>Your story headline goes here. Make it short and sweet!</a:t>
              </a:r>
              <a:endParaRPr lang="en-US" sz="1200" dirty="0">
                <a:solidFill>
                  <a:srgbClr val="FFFFFF"/>
                </a:solidFill>
                <a:latin typeface="Arial"/>
                <a:cs typeface="Arial"/>
              </a:endParaRPr>
            </a:p>
          </p:txBody>
        </p:sp>
      </p:grpSp>
      <p:grpSp>
        <p:nvGrpSpPr>
          <p:cNvPr id="20" name="Group 19"/>
          <p:cNvGrpSpPr/>
          <p:nvPr/>
        </p:nvGrpSpPr>
        <p:grpSpPr>
          <a:xfrm>
            <a:off x="-50800" y="215900"/>
            <a:ext cx="1967806" cy="635000"/>
            <a:chOff x="-55868" y="254000"/>
            <a:chExt cx="2164068" cy="635000"/>
          </a:xfrm>
        </p:grpSpPr>
        <p:sp>
          <p:nvSpPr>
            <p:cNvPr id="21" name="Rectangle 20"/>
            <p:cNvSpPr/>
            <p:nvPr/>
          </p:nvSpPr>
          <p:spPr>
            <a:xfrm>
              <a:off x="0" y="254000"/>
              <a:ext cx="2108200" cy="6350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itle 6"/>
            <p:cNvSpPr txBox="1">
              <a:spLocks/>
            </p:cNvSpPr>
            <p:nvPr/>
          </p:nvSpPr>
          <p:spPr>
            <a:xfrm>
              <a:off x="-55868" y="350863"/>
              <a:ext cx="2136898" cy="423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algn="r" defTabSz="457200">
                <a:lnSpc>
                  <a:spcPct val="80000"/>
                </a:lnSpc>
              </a:pPr>
              <a:r>
                <a:rPr lang="en-US" sz="3200" b="0" dirty="0" smtClean="0">
                  <a:solidFill>
                    <a:srgbClr val="FFFFFF"/>
                  </a:solidFill>
                  <a:latin typeface="Franklin Gothic Book"/>
                  <a:cs typeface="Franklin Gothic Book"/>
                </a:rPr>
                <a:t>OPTION 1</a:t>
              </a:r>
              <a:endParaRPr lang="en-US" sz="3200" b="0" dirty="0">
                <a:solidFill>
                  <a:srgbClr val="FFFFFF"/>
                </a:solidFill>
                <a:latin typeface="Franklin Gothic Book"/>
                <a:cs typeface="Franklin Gothic Book"/>
              </a:endParaRPr>
            </a:p>
          </p:txBody>
        </p:sp>
      </p:grpSp>
    </p:spTree>
    <p:extLst>
      <p:ext uri="{BB962C8B-B14F-4D97-AF65-F5344CB8AC3E}">
        <p14:creationId xmlns:p14="http://schemas.microsoft.com/office/powerpoint/2010/main" val="354849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06581" y="607382"/>
            <a:ext cx="6782954" cy="5861072"/>
            <a:chOff x="727821" y="57128"/>
            <a:chExt cx="7708901" cy="6661172"/>
          </a:xfrm>
        </p:grpSpPr>
        <p:sp>
          <p:nvSpPr>
            <p:cNvPr id="3" name="Rectangle 2"/>
            <p:cNvSpPr/>
            <p:nvPr/>
          </p:nvSpPr>
          <p:spPr>
            <a:xfrm>
              <a:off x="727821" y="57128"/>
              <a:ext cx="7708901" cy="6661172"/>
            </a:xfrm>
            <a:prstGeom prst="rect">
              <a:avLst/>
            </a:prstGeom>
            <a:solidFill>
              <a:schemeClr val="tx1">
                <a:lumMod val="85000"/>
                <a:lumOff val="1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1267934" y="100318"/>
              <a:ext cx="6923281" cy="830621"/>
            </a:xfrm>
            <a:prstGeom prst="rect">
              <a:avLst/>
            </a:prstGeom>
            <a:noFill/>
          </p:spPr>
          <p:txBody>
            <a:bodyPr wrap="square" rtlCol="0">
              <a:spAutoFit/>
            </a:bodyPr>
            <a:lstStyle/>
            <a:p>
              <a:pPr algn="ctr"/>
              <a:r>
                <a:rPr lang="en-US" sz="4000" dirty="0" smtClean="0">
                  <a:solidFill>
                    <a:srgbClr val="FFFFFF"/>
                  </a:solidFill>
                  <a:latin typeface="Arial"/>
                  <a:cs typeface="Arial"/>
                </a:rPr>
                <a:t>Your Headline Here</a:t>
              </a:r>
              <a:endParaRPr lang="en-US" sz="4000" dirty="0">
                <a:solidFill>
                  <a:srgbClr val="FFFFFF"/>
                </a:solidFill>
                <a:latin typeface="Arial"/>
                <a:cs typeface="Arial"/>
              </a:endParaRPr>
            </a:p>
          </p:txBody>
        </p:sp>
        <p:sp>
          <p:nvSpPr>
            <p:cNvPr id="18" name="TextBox 17"/>
            <p:cNvSpPr txBox="1"/>
            <p:nvPr/>
          </p:nvSpPr>
          <p:spPr>
            <a:xfrm>
              <a:off x="1071438" y="3130086"/>
              <a:ext cx="3276600" cy="523220"/>
            </a:xfrm>
            <a:prstGeom prst="rect">
              <a:avLst/>
            </a:prstGeom>
            <a:noFill/>
          </p:spPr>
          <p:txBody>
            <a:bodyPr wrap="square" rtlCol="0">
              <a:spAutoFit/>
            </a:bodyPr>
            <a:lstStyle/>
            <a:p>
              <a:r>
                <a:rPr lang="en-US" sz="1400" dirty="0" smtClean="0">
                  <a:solidFill>
                    <a:srgbClr val="FFFFFF"/>
                  </a:solidFill>
                  <a:latin typeface="Arial"/>
                  <a:cs typeface="Arial"/>
                </a:rPr>
                <a:t>Your story headline goes here. Make it short and sweet! </a:t>
              </a:r>
              <a:endParaRPr lang="en-US" sz="1400" dirty="0">
                <a:solidFill>
                  <a:srgbClr val="FFFFFF"/>
                </a:solidFill>
                <a:latin typeface="Arial"/>
                <a:cs typeface="Arial"/>
              </a:endParaRPr>
            </a:p>
          </p:txBody>
        </p:sp>
        <p:pic>
          <p:nvPicPr>
            <p:cNvPr id="2" name="Picture 1" descr="7K0A04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38" y="927100"/>
              <a:ext cx="3276600" cy="2183853"/>
            </a:xfrm>
            <a:prstGeom prst="rect">
              <a:avLst/>
            </a:prstGeom>
          </p:spPr>
        </p:pic>
        <p:pic>
          <p:nvPicPr>
            <p:cNvPr id="20" name="Picture 19" descr="7K0A04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638" y="927100"/>
              <a:ext cx="3276600" cy="2183853"/>
            </a:xfrm>
            <a:prstGeom prst="rect">
              <a:avLst/>
            </a:prstGeom>
          </p:spPr>
        </p:pic>
        <p:pic>
          <p:nvPicPr>
            <p:cNvPr id="22" name="Picture 21" descr="7K0A04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38" y="3733800"/>
              <a:ext cx="3276600" cy="2183853"/>
            </a:xfrm>
            <a:prstGeom prst="rect">
              <a:avLst/>
            </a:prstGeom>
          </p:spPr>
        </p:pic>
        <p:sp>
          <p:nvSpPr>
            <p:cNvPr id="23" name="TextBox 22"/>
            <p:cNvSpPr txBox="1"/>
            <p:nvPr/>
          </p:nvSpPr>
          <p:spPr>
            <a:xfrm>
              <a:off x="4830638" y="3130086"/>
              <a:ext cx="3276600" cy="523220"/>
            </a:xfrm>
            <a:prstGeom prst="rect">
              <a:avLst/>
            </a:prstGeom>
            <a:noFill/>
          </p:spPr>
          <p:txBody>
            <a:bodyPr wrap="square" rtlCol="0">
              <a:spAutoFit/>
            </a:bodyPr>
            <a:lstStyle/>
            <a:p>
              <a:r>
                <a:rPr lang="en-US" sz="1400" dirty="0" smtClean="0">
                  <a:solidFill>
                    <a:srgbClr val="FFFFFF"/>
                  </a:solidFill>
                  <a:latin typeface="Arial"/>
                  <a:cs typeface="Arial"/>
                </a:rPr>
                <a:t>Your story headline goes here. Make it short and sweet! </a:t>
              </a:r>
              <a:endParaRPr lang="en-US" sz="1400" dirty="0">
                <a:solidFill>
                  <a:srgbClr val="FFFFFF"/>
                </a:solidFill>
                <a:latin typeface="Arial"/>
                <a:cs typeface="Arial"/>
              </a:endParaRPr>
            </a:p>
          </p:txBody>
        </p:sp>
        <p:sp>
          <p:nvSpPr>
            <p:cNvPr id="27" name="TextBox 26"/>
            <p:cNvSpPr txBox="1"/>
            <p:nvPr/>
          </p:nvSpPr>
          <p:spPr>
            <a:xfrm>
              <a:off x="1071438" y="5972366"/>
              <a:ext cx="3276600" cy="523220"/>
            </a:xfrm>
            <a:prstGeom prst="rect">
              <a:avLst/>
            </a:prstGeom>
            <a:noFill/>
          </p:spPr>
          <p:txBody>
            <a:bodyPr wrap="square" rtlCol="0">
              <a:spAutoFit/>
            </a:bodyPr>
            <a:lstStyle/>
            <a:p>
              <a:r>
                <a:rPr lang="en-US" sz="1400" dirty="0" smtClean="0">
                  <a:solidFill>
                    <a:srgbClr val="FFFFFF"/>
                  </a:solidFill>
                  <a:latin typeface="Arial"/>
                  <a:cs typeface="Arial"/>
                </a:rPr>
                <a:t>Your story headline goes here. Make it short and sweet! </a:t>
              </a:r>
              <a:endParaRPr lang="en-US" sz="1400" dirty="0">
                <a:solidFill>
                  <a:srgbClr val="FFFFFF"/>
                </a:solidFill>
                <a:latin typeface="Arial"/>
                <a:cs typeface="Arial"/>
              </a:endParaRPr>
            </a:p>
          </p:txBody>
        </p:sp>
        <p:pic>
          <p:nvPicPr>
            <p:cNvPr id="28" name="Picture 27" descr="7K0A04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638" y="3733800"/>
              <a:ext cx="3276600" cy="2183853"/>
            </a:xfrm>
            <a:prstGeom prst="rect">
              <a:avLst/>
            </a:prstGeom>
          </p:spPr>
        </p:pic>
        <p:sp>
          <p:nvSpPr>
            <p:cNvPr id="29" name="TextBox 28"/>
            <p:cNvSpPr txBox="1"/>
            <p:nvPr/>
          </p:nvSpPr>
          <p:spPr>
            <a:xfrm>
              <a:off x="4830638" y="5972366"/>
              <a:ext cx="3276600" cy="523220"/>
            </a:xfrm>
            <a:prstGeom prst="rect">
              <a:avLst/>
            </a:prstGeom>
            <a:noFill/>
          </p:spPr>
          <p:txBody>
            <a:bodyPr wrap="square" rtlCol="0">
              <a:spAutoFit/>
            </a:bodyPr>
            <a:lstStyle/>
            <a:p>
              <a:r>
                <a:rPr lang="en-US" sz="1400" dirty="0" smtClean="0">
                  <a:solidFill>
                    <a:srgbClr val="FFFFFF"/>
                  </a:solidFill>
                  <a:latin typeface="Arial"/>
                  <a:cs typeface="Arial"/>
                </a:rPr>
                <a:t>Your story headline goes here. Make it short and sweet! </a:t>
              </a:r>
              <a:endParaRPr lang="en-US" sz="1400" dirty="0">
                <a:solidFill>
                  <a:srgbClr val="FFFFFF"/>
                </a:solidFill>
                <a:latin typeface="Arial"/>
                <a:cs typeface="Arial"/>
              </a:endParaRPr>
            </a:p>
          </p:txBody>
        </p:sp>
      </p:grpSp>
      <p:grpSp>
        <p:nvGrpSpPr>
          <p:cNvPr id="30" name="Group 29"/>
          <p:cNvGrpSpPr/>
          <p:nvPr/>
        </p:nvGrpSpPr>
        <p:grpSpPr>
          <a:xfrm>
            <a:off x="-50800" y="215900"/>
            <a:ext cx="1967806" cy="635000"/>
            <a:chOff x="-55868" y="254000"/>
            <a:chExt cx="2164068" cy="635000"/>
          </a:xfrm>
        </p:grpSpPr>
        <p:sp>
          <p:nvSpPr>
            <p:cNvPr id="31" name="Rectangle 30"/>
            <p:cNvSpPr/>
            <p:nvPr/>
          </p:nvSpPr>
          <p:spPr>
            <a:xfrm>
              <a:off x="0" y="254000"/>
              <a:ext cx="2108200" cy="6350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itle 6"/>
            <p:cNvSpPr txBox="1">
              <a:spLocks/>
            </p:cNvSpPr>
            <p:nvPr/>
          </p:nvSpPr>
          <p:spPr>
            <a:xfrm>
              <a:off x="-55868" y="350863"/>
              <a:ext cx="2136898" cy="423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algn="r" defTabSz="457200">
                <a:lnSpc>
                  <a:spcPct val="80000"/>
                </a:lnSpc>
              </a:pPr>
              <a:r>
                <a:rPr lang="en-US" sz="3200" b="0" dirty="0" smtClean="0">
                  <a:solidFill>
                    <a:srgbClr val="FFFFFF"/>
                  </a:solidFill>
                  <a:latin typeface="Franklin Gothic Book"/>
                  <a:cs typeface="Franklin Gothic Book"/>
                </a:rPr>
                <a:t>OPTION 2</a:t>
              </a:r>
              <a:endParaRPr lang="en-US" sz="3200" b="0" dirty="0">
                <a:solidFill>
                  <a:srgbClr val="FFFFFF"/>
                </a:solidFill>
                <a:latin typeface="Franklin Gothic Book"/>
                <a:cs typeface="Franklin Gothic Book"/>
              </a:endParaRPr>
            </a:p>
          </p:txBody>
        </p:sp>
      </p:grpSp>
    </p:spTree>
    <p:extLst>
      <p:ext uri="{BB962C8B-B14F-4D97-AF65-F5344CB8AC3E}">
        <p14:creationId xmlns:p14="http://schemas.microsoft.com/office/powerpoint/2010/main" val="4135275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350041" y="960604"/>
            <a:ext cx="5567987" cy="4932196"/>
            <a:chOff x="1955800" y="69828"/>
            <a:chExt cx="5727700" cy="5073672"/>
          </a:xfrm>
        </p:grpSpPr>
        <p:sp>
          <p:nvSpPr>
            <p:cNvPr id="3" name="Rectangle 2"/>
            <p:cNvSpPr/>
            <p:nvPr/>
          </p:nvSpPr>
          <p:spPr>
            <a:xfrm>
              <a:off x="1955800" y="69828"/>
              <a:ext cx="5727700" cy="5073672"/>
            </a:xfrm>
            <a:prstGeom prst="rect">
              <a:avLst/>
            </a:prstGeom>
            <a:solidFill>
              <a:schemeClr val="tx1">
                <a:lumMod val="85000"/>
                <a:lumOff val="1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2133601" y="113018"/>
              <a:ext cx="5435600" cy="707886"/>
            </a:xfrm>
            <a:prstGeom prst="rect">
              <a:avLst/>
            </a:prstGeom>
            <a:noFill/>
          </p:spPr>
          <p:txBody>
            <a:bodyPr wrap="square" rtlCol="0">
              <a:spAutoFit/>
            </a:bodyPr>
            <a:lstStyle/>
            <a:p>
              <a:pPr algn="ctr"/>
              <a:r>
                <a:rPr lang="en-US" sz="4000" dirty="0" smtClean="0">
                  <a:solidFill>
                    <a:srgbClr val="FFFFFF"/>
                  </a:solidFill>
                  <a:latin typeface="Arial"/>
                  <a:cs typeface="Arial"/>
                </a:rPr>
                <a:t>Your Headline Here</a:t>
              </a:r>
              <a:endParaRPr lang="en-US" sz="4000" dirty="0">
                <a:solidFill>
                  <a:srgbClr val="FFFFFF"/>
                </a:solidFill>
                <a:latin typeface="Arial"/>
                <a:cs typeface="Arial"/>
              </a:endParaRPr>
            </a:p>
          </p:txBody>
        </p:sp>
        <p:sp>
          <p:nvSpPr>
            <p:cNvPr id="18" name="TextBox 17"/>
            <p:cNvSpPr txBox="1"/>
            <p:nvPr/>
          </p:nvSpPr>
          <p:spPr>
            <a:xfrm>
              <a:off x="2336800" y="4494542"/>
              <a:ext cx="5029200" cy="307777"/>
            </a:xfrm>
            <a:prstGeom prst="rect">
              <a:avLst/>
            </a:prstGeom>
            <a:noFill/>
          </p:spPr>
          <p:txBody>
            <a:bodyPr wrap="square" rtlCol="0">
              <a:spAutoFit/>
            </a:bodyPr>
            <a:lstStyle/>
            <a:p>
              <a:r>
                <a:rPr lang="en-US" sz="1400" dirty="0" smtClean="0">
                  <a:solidFill>
                    <a:srgbClr val="FFFFFF"/>
                  </a:solidFill>
                  <a:latin typeface="Arial"/>
                  <a:cs typeface="Arial"/>
                </a:rPr>
                <a:t>Your story headline goes here. Make it short and sweet! </a:t>
              </a:r>
              <a:endParaRPr lang="en-US" sz="1400" dirty="0">
                <a:solidFill>
                  <a:srgbClr val="FFFFFF"/>
                </a:solidFill>
                <a:latin typeface="Arial"/>
                <a:cs typeface="Arial"/>
              </a:endParaRPr>
            </a:p>
          </p:txBody>
        </p:sp>
        <p:pic>
          <p:nvPicPr>
            <p:cNvPr id="7" name="Picture 6" descr="7K0A06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00" y="1111294"/>
              <a:ext cx="5029200" cy="3351962"/>
            </a:xfrm>
            <a:prstGeom prst="rect">
              <a:avLst/>
            </a:prstGeom>
          </p:spPr>
        </p:pic>
      </p:grpSp>
      <p:grpSp>
        <p:nvGrpSpPr>
          <p:cNvPr id="16" name="Group 15"/>
          <p:cNvGrpSpPr/>
          <p:nvPr/>
        </p:nvGrpSpPr>
        <p:grpSpPr>
          <a:xfrm rot="20965163">
            <a:off x="146770" y="2538891"/>
            <a:ext cx="2945286" cy="1871355"/>
            <a:chOff x="4501506" y="4675277"/>
            <a:chExt cx="2676483" cy="1700566"/>
          </a:xfrm>
        </p:grpSpPr>
        <p:sp>
          <p:nvSpPr>
            <p:cNvPr id="17" name="TextBox 16"/>
            <p:cNvSpPr txBox="1"/>
            <p:nvPr/>
          </p:nvSpPr>
          <p:spPr>
            <a:xfrm rot="940237">
              <a:off x="4501506" y="5033343"/>
              <a:ext cx="2640935" cy="1342500"/>
            </a:xfrm>
            <a:prstGeom prst="rect">
              <a:avLst/>
            </a:prstGeom>
            <a:solidFill>
              <a:srgbClr val="FFFFA7"/>
            </a:solidFill>
            <a:effectLst>
              <a:outerShdw blurRad="317500" dist="2794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9" name="TextBox 18"/>
            <p:cNvSpPr txBox="1"/>
            <p:nvPr/>
          </p:nvSpPr>
          <p:spPr>
            <a:xfrm rot="944614">
              <a:off x="4635790" y="5108511"/>
              <a:ext cx="2542199" cy="1258594"/>
            </a:xfrm>
            <a:prstGeom prst="rect">
              <a:avLst/>
            </a:prstGeom>
            <a:noFill/>
          </p:spPr>
          <p:txBody>
            <a:bodyPr wrap="square" rtlCol="0">
              <a:spAutoFit/>
            </a:bodyPr>
            <a:lstStyle/>
            <a:p>
              <a:r>
                <a:rPr lang="en-US" sz="1400" dirty="0" smtClean="0">
                  <a:latin typeface="Lucida Grande" pitchFamily="2" charset="0"/>
                  <a:ea typeface="Tahoma" pitchFamily="34" charset="0"/>
                  <a:cs typeface="Lucida Grande" pitchFamily="2" charset="0"/>
                </a:rPr>
                <a:t>Feel free to delete images from the template to add or remove stories. Don’t force six stories to meet the original template, do what works for your social sharing.</a:t>
              </a:r>
              <a:endParaRPr lang="en-US" sz="1400" dirty="0">
                <a:latin typeface="Lucida Grande" pitchFamily="2" charset="0"/>
                <a:ea typeface="Tahoma" pitchFamily="34" charset="0"/>
                <a:cs typeface="Lucida Grande" pitchFamily="2" charset="0"/>
              </a:endParaRPr>
            </a:p>
          </p:txBody>
        </p:sp>
        <p:sp>
          <p:nvSpPr>
            <p:cNvPr id="21" name="Oval 20"/>
            <p:cNvSpPr/>
            <p:nvPr/>
          </p:nvSpPr>
          <p:spPr>
            <a:xfrm>
              <a:off x="4606519" y="4675277"/>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50800" y="215900"/>
            <a:ext cx="1967806" cy="635000"/>
            <a:chOff x="-55868" y="254000"/>
            <a:chExt cx="2164068" cy="635000"/>
          </a:xfrm>
        </p:grpSpPr>
        <p:sp>
          <p:nvSpPr>
            <p:cNvPr id="25" name="Rectangle 24"/>
            <p:cNvSpPr/>
            <p:nvPr/>
          </p:nvSpPr>
          <p:spPr>
            <a:xfrm>
              <a:off x="0" y="254000"/>
              <a:ext cx="2108200" cy="6350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itle 6"/>
            <p:cNvSpPr txBox="1">
              <a:spLocks/>
            </p:cNvSpPr>
            <p:nvPr/>
          </p:nvSpPr>
          <p:spPr>
            <a:xfrm>
              <a:off x="-55868" y="350863"/>
              <a:ext cx="2136898" cy="423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algn="r" defTabSz="457200">
                <a:lnSpc>
                  <a:spcPct val="80000"/>
                </a:lnSpc>
              </a:pPr>
              <a:r>
                <a:rPr lang="en-US" sz="3200" b="0" dirty="0" smtClean="0">
                  <a:solidFill>
                    <a:srgbClr val="FFFFFF"/>
                  </a:solidFill>
                  <a:latin typeface="Franklin Gothic Book"/>
                  <a:cs typeface="Franklin Gothic Book"/>
                </a:rPr>
                <a:t>OPTION 3</a:t>
              </a:r>
              <a:endParaRPr lang="en-US" sz="3200" b="0" dirty="0">
                <a:solidFill>
                  <a:srgbClr val="FFFFFF"/>
                </a:solidFill>
                <a:latin typeface="Franklin Gothic Book"/>
                <a:cs typeface="Franklin Gothic Book"/>
              </a:endParaRPr>
            </a:p>
          </p:txBody>
        </p:sp>
      </p:grpSp>
    </p:spTree>
    <p:extLst>
      <p:ext uri="{BB962C8B-B14F-4D97-AF65-F5344CB8AC3E}">
        <p14:creationId xmlns:p14="http://schemas.microsoft.com/office/powerpoint/2010/main" val="513421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819489" y="684168"/>
            <a:ext cx="7505023" cy="144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a:lnSpc>
                <a:spcPct val="80000"/>
              </a:lnSpc>
            </a:pPr>
            <a:r>
              <a:rPr lang="en-US" sz="5400" dirty="0" smtClean="0">
                <a:solidFill>
                  <a:schemeClr val="bg1"/>
                </a:solidFill>
                <a:latin typeface="Franklin Gothic Book"/>
                <a:cs typeface="Franklin Gothic Book"/>
              </a:rPr>
              <a:t>“Snackable Graphics” for Quotes &amp; Stats</a:t>
            </a:r>
            <a:endParaRPr lang="en-US" sz="5400" dirty="0">
              <a:solidFill>
                <a:srgbClr val="E46C0A"/>
              </a:solidFill>
              <a:latin typeface="Franklin Gothic Book"/>
              <a:cs typeface="Franklin Gothic Book"/>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31" y="6227002"/>
            <a:ext cx="1536269" cy="447153"/>
          </a:xfrm>
          <a:prstGeom prst="rect">
            <a:avLst/>
          </a:prstGeom>
        </p:spPr>
      </p:pic>
      <p:sp>
        <p:nvSpPr>
          <p:cNvPr id="10" name="TextBox 9"/>
          <p:cNvSpPr txBox="1"/>
          <p:nvPr/>
        </p:nvSpPr>
        <p:spPr>
          <a:xfrm>
            <a:off x="1918133" y="6278547"/>
            <a:ext cx="7023108" cy="384721"/>
          </a:xfrm>
          <a:prstGeom prst="rect">
            <a:avLst/>
          </a:prstGeom>
          <a:noFill/>
        </p:spPr>
        <p:txBody>
          <a:bodyPr wrap="none" rtlCol="0">
            <a:spAutoFit/>
          </a:bodyPr>
          <a:lstStyle/>
          <a:p>
            <a:r>
              <a:rPr lang="en-US" sz="1900" dirty="0" smtClean="0">
                <a:solidFill>
                  <a:schemeClr val="tx1">
                    <a:lumMod val="50000"/>
                    <a:lumOff val="50000"/>
                  </a:schemeClr>
                </a:solidFill>
                <a:latin typeface="Franklin Gothic Book"/>
                <a:cs typeface="Franklin Gothic Book"/>
              </a:rPr>
              <a:t>The #1 Inbound Marketing Platform  |  HubSpot.com  |  @HubSpot</a:t>
            </a:r>
            <a:endParaRPr lang="en-US" sz="1900" dirty="0">
              <a:solidFill>
                <a:schemeClr val="tx1">
                  <a:lumMod val="50000"/>
                  <a:lumOff val="50000"/>
                </a:schemeClr>
              </a:solidFill>
              <a:latin typeface="Franklin Gothic Book"/>
              <a:cs typeface="Franklin Gothic Book"/>
            </a:endParaRPr>
          </a:p>
        </p:txBody>
      </p:sp>
      <p:pic>
        <p:nvPicPr>
          <p:cNvPr id="6" name="Picture 5"/>
          <p:cNvPicPr>
            <a:picLocks noChangeAspect="1"/>
          </p:cNvPicPr>
          <p:nvPr/>
        </p:nvPicPr>
        <p:blipFill rotWithShape="1">
          <a:blip r:embed="rId3"/>
          <a:srcRect l="9294" t="845" r="7057" b="-383"/>
          <a:stretch/>
        </p:blipFill>
        <p:spPr>
          <a:xfrm>
            <a:off x="2507757" y="2667000"/>
            <a:ext cx="4140200" cy="2755900"/>
          </a:xfrm>
          <a:prstGeom prst="rect">
            <a:avLst/>
          </a:prstGeom>
          <a:ln>
            <a:solidFill>
              <a:srgbClr val="FFFFFF"/>
            </a:solidFill>
          </a:ln>
        </p:spPr>
      </p:pic>
    </p:spTree>
    <p:extLst>
      <p:ext uri="{BB962C8B-B14F-4D97-AF65-F5344CB8AC3E}">
        <p14:creationId xmlns:p14="http://schemas.microsoft.com/office/powerpoint/2010/main" val="19303065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348757" y="422326"/>
            <a:ext cx="8134350" cy="867045"/>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defTabSz="457200">
              <a:lnSpc>
                <a:spcPct val="80000"/>
              </a:lnSpc>
            </a:pPr>
            <a:r>
              <a:rPr lang="en-US" sz="2800" b="0" dirty="0" smtClean="0">
                <a:solidFill>
                  <a:srgbClr val="414141"/>
                </a:solidFill>
                <a:latin typeface="Arial"/>
                <a:cs typeface="Arial"/>
              </a:rPr>
              <a:t>Why create a “Snackable Graphics” visual?  </a:t>
            </a:r>
            <a:endParaRPr lang="en-US" sz="2800" b="0" dirty="0">
              <a:solidFill>
                <a:srgbClr val="414141"/>
              </a:solidFill>
              <a:latin typeface="Arial"/>
              <a:cs typeface="Arial"/>
            </a:endParaRPr>
          </a:p>
        </p:txBody>
      </p:sp>
      <p:sp>
        <p:nvSpPr>
          <p:cNvPr id="4" name="Rectangle 3"/>
          <p:cNvSpPr/>
          <p:nvPr/>
        </p:nvSpPr>
        <p:spPr>
          <a:xfrm>
            <a:off x="602756" y="1456063"/>
            <a:ext cx="3473943" cy="400110"/>
          </a:xfrm>
          <a:prstGeom prst="rect">
            <a:avLst/>
          </a:prstGeom>
        </p:spPr>
        <p:txBody>
          <a:bodyPr wrap="square">
            <a:spAutoFit/>
          </a:bodyPr>
          <a:lstStyle/>
          <a:p>
            <a:pPr algn="ctr"/>
            <a:r>
              <a:rPr lang="en-US" sz="2000" b="1" dirty="0" smtClean="0">
                <a:solidFill>
                  <a:schemeClr val="accent6">
                    <a:lumMod val="75000"/>
                  </a:schemeClr>
                </a:solidFill>
                <a:cs typeface="Arial"/>
              </a:rPr>
              <a:t>CREATING IMAGES LIKE THIS:</a:t>
            </a:r>
            <a:endParaRPr lang="en-US" sz="2000" b="1" dirty="0"/>
          </a:p>
        </p:txBody>
      </p:sp>
      <p:sp>
        <p:nvSpPr>
          <p:cNvPr id="19" name="Rectangle 18"/>
          <p:cNvSpPr/>
          <p:nvPr/>
        </p:nvSpPr>
        <p:spPr>
          <a:xfrm>
            <a:off x="5377957" y="1456063"/>
            <a:ext cx="2549006" cy="400110"/>
          </a:xfrm>
          <a:prstGeom prst="rect">
            <a:avLst/>
          </a:prstGeom>
        </p:spPr>
        <p:txBody>
          <a:bodyPr wrap="square">
            <a:spAutoFit/>
          </a:bodyPr>
          <a:lstStyle/>
          <a:p>
            <a:pPr algn="ctr"/>
            <a:r>
              <a:rPr lang="en-US" sz="2000" b="1" dirty="0" smtClean="0">
                <a:solidFill>
                  <a:schemeClr val="accent6">
                    <a:lumMod val="75000"/>
                  </a:schemeClr>
                </a:solidFill>
                <a:cs typeface="Arial"/>
              </a:rPr>
              <a:t>CAN HELP DRIVE THIS:</a:t>
            </a:r>
            <a:endParaRPr lang="en-US" sz="2000" b="1" dirty="0"/>
          </a:p>
        </p:txBody>
      </p:sp>
      <p:pic>
        <p:nvPicPr>
          <p:cNvPr id="7" name="Picture 6"/>
          <p:cNvPicPr>
            <a:picLocks noChangeAspect="1"/>
          </p:cNvPicPr>
          <p:nvPr/>
        </p:nvPicPr>
        <p:blipFill rotWithShape="1">
          <a:blip r:embed="rId2"/>
          <a:srcRect l="9294" t="15202" r="7057" b="18888"/>
          <a:stretch/>
        </p:blipFill>
        <p:spPr>
          <a:xfrm>
            <a:off x="348757" y="2277072"/>
            <a:ext cx="4140200" cy="1824843"/>
          </a:xfrm>
          <a:prstGeom prst="rect">
            <a:avLst/>
          </a:prstGeom>
          <a:ln>
            <a:solidFill>
              <a:schemeClr val="tx1">
                <a:lumMod val="95000"/>
                <a:lumOff val="5000"/>
              </a:schemeClr>
            </a:solidFill>
          </a:ln>
        </p:spPr>
      </p:pic>
      <p:pic>
        <p:nvPicPr>
          <p:cNvPr id="13" name="Picture 12" descr="Screen Shot 2013-08-13 at 6.13.28 PM.png"/>
          <p:cNvPicPr>
            <a:picLocks noChangeAspect="1"/>
          </p:cNvPicPr>
          <p:nvPr/>
        </p:nvPicPr>
        <p:blipFill rotWithShape="1">
          <a:blip r:embed="rId3">
            <a:extLst>
              <a:ext uri="{28A0092B-C50C-407E-A947-70E740481C1C}">
                <a14:useLocalDpi xmlns:a14="http://schemas.microsoft.com/office/drawing/2010/main" val="0"/>
              </a:ext>
            </a:extLst>
          </a:blip>
          <a:srcRect r="12083"/>
          <a:stretch/>
        </p:blipFill>
        <p:spPr>
          <a:xfrm>
            <a:off x="5016007" y="2277072"/>
            <a:ext cx="3467100" cy="1824843"/>
          </a:xfrm>
          <a:prstGeom prst="rect">
            <a:avLst/>
          </a:prstGeom>
          <a:ln>
            <a:solidFill>
              <a:srgbClr val="0D0D0D"/>
            </a:solidFill>
          </a:ln>
        </p:spPr>
      </p:pic>
      <p:sp>
        <p:nvSpPr>
          <p:cNvPr id="15" name="Oval Callout 14"/>
          <p:cNvSpPr/>
          <p:nvPr/>
        </p:nvSpPr>
        <p:spPr>
          <a:xfrm>
            <a:off x="2364857" y="4432300"/>
            <a:ext cx="4924944" cy="2088110"/>
          </a:xfrm>
          <a:prstGeom prst="wedgeEllipseCallout">
            <a:avLst>
              <a:gd name="adj1" fmla="val -33279"/>
              <a:gd name="adj2" fmla="val -45364"/>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2671775" y="4965700"/>
            <a:ext cx="4262425" cy="1200329"/>
          </a:xfrm>
          <a:prstGeom prst="rect">
            <a:avLst/>
          </a:prstGeom>
          <a:noFill/>
        </p:spPr>
        <p:txBody>
          <a:bodyPr wrap="square" rtlCol="0">
            <a:spAutoFit/>
          </a:bodyPr>
          <a:lstStyle/>
          <a:p>
            <a:pPr algn="ctr"/>
            <a:r>
              <a:rPr lang="en-US" dirty="0" smtClean="0">
                <a:solidFill>
                  <a:schemeClr val="bg1"/>
                </a:solidFill>
                <a:latin typeface="Franklin Gothic Book"/>
                <a:cs typeface="Franklin Gothic Book"/>
              </a:rPr>
              <a:t>Rather than simply updating your social platform with a text update, create an image that showcases that stat or quote in an interesting display.</a:t>
            </a:r>
            <a:endParaRPr lang="en-US" dirty="0">
              <a:solidFill>
                <a:schemeClr val="bg1"/>
              </a:solidFill>
              <a:latin typeface="Franklin Gothic Book"/>
              <a:cs typeface="Franklin Gothic Book"/>
            </a:endParaRPr>
          </a:p>
        </p:txBody>
      </p:sp>
    </p:spTree>
    <p:extLst>
      <p:ext uri="{BB962C8B-B14F-4D97-AF65-F5344CB8AC3E}">
        <p14:creationId xmlns:p14="http://schemas.microsoft.com/office/powerpoint/2010/main" val="3058765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5576" y="1158086"/>
            <a:ext cx="2876893" cy="5755423"/>
          </a:xfrm>
          <a:prstGeom prst="rect">
            <a:avLst/>
          </a:prstGeom>
          <a:noFill/>
        </p:spPr>
        <p:txBody>
          <a:bodyPr wrap="square" rtlCol="0">
            <a:spAutoFit/>
          </a:bodyPr>
          <a:lstStyle/>
          <a:p>
            <a:r>
              <a:rPr lang="en-US" sz="1600" dirty="0" smtClean="0">
                <a:latin typeface="Franklin Gothic Medium"/>
                <a:cs typeface="Franklin Gothic Medium"/>
              </a:rPr>
              <a:t>How to Use This Template:</a:t>
            </a:r>
          </a:p>
          <a:p>
            <a:pPr marL="342900" indent="-342900">
              <a:buAutoNum type="arabicParenR"/>
            </a:pPr>
            <a:endParaRPr lang="en-US" sz="1600" b="1" dirty="0" smtClean="0">
              <a:latin typeface="Franklin Gothic Book"/>
              <a:cs typeface="Franklin Gothic Book"/>
            </a:endParaRPr>
          </a:p>
          <a:p>
            <a:pPr marL="342900" indent="-342900">
              <a:buAutoNum type="arabicParenR"/>
            </a:pPr>
            <a:r>
              <a:rPr lang="en-US" sz="1600" dirty="0" smtClean="0">
                <a:latin typeface="Franklin Gothic Book"/>
                <a:cs typeface="Franklin Gothic Book"/>
              </a:rPr>
              <a:t>Click on the quote or stat to adjust for your own sharing needs.</a:t>
            </a:r>
          </a:p>
          <a:p>
            <a:pPr marL="342900" indent="-342900">
              <a:buAutoNum type="arabicParenR"/>
            </a:pPr>
            <a:r>
              <a:rPr lang="en-US" sz="1600" dirty="0" smtClean="0">
                <a:latin typeface="Franklin Gothic Book"/>
                <a:cs typeface="Franklin Gothic Book"/>
              </a:rPr>
              <a:t>Click on the “Source” text box to properly cite the quote or stat.</a:t>
            </a:r>
          </a:p>
          <a:p>
            <a:pPr marL="342900" indent="-342900">
              <a:buAutoNum type="arabicParenR"/>
            </a:pPr>
            <a:r>
              <a:rPr lang="en-US" sz="1600" dirty="0" smtClean="0">
                <a:latin typeface="Franklin Gothic Book"/>
                <a:cs typeface="Franklin Gothic Book"/>
              </a:rPr>
              <a:t>Right click on the entire image to “Save as Picture.”</a:t>
            </a:r>
          </a:p>
          <a:p>
            <a:pPr marL="342900" indent="-342900">
              <a:buAutoNum type="arabicParenR"/>
            </a:pPr>
            <a:r>
              <a:rPr lang="en-US" sz="1600" dirty="0" smtClean="0">
                <a:latin typeface="Franklin Gothic Book"/>
                <a:cs typeface="Franklin Gothic Book"/>
              </a:rPr>
              <a:t>Share on social media!</a:t>
            </a:r>
          </a:p>
          <a:p>
            <a:endParaRPr lang="en-US" sz="1600" dirty="0" smtClean="0">
              <a:latin typeface="Franklin Gothic Book"/>
              <a:cs typeface="Franklin Gothic Book"/>
            </a:endParaRPr>
          </a:p>
          <a:p>
            <a:pPr marL="342900" indent="-342900">
              <a:buAutoNum type="arabicParenR"/>
            </a:pPr>
            <a:endParaRPr lang="en-US" sz="1600" b="1" dirty="0">
              <a:latin typeface="Franklin Gothic Book"/>
              <a:cs typeface="Franklin Gothic Book"/>
            </a:endParaRPr>
          </a:p>
          <a:p>
            <a:r>
              <a:rPr lang="en-US" sz="1600" i="1" dirty="0">
                <a:latin typeface="Franklin Gothic Medium"/>
                <a:cs typeface="Franklin Gothic Medium"/>
              </a:rPr>
              <a:t>TIP</a:t>
            </a:r>
            <a:r>
              <a:rPr lang="en-US" sz="1600" i="1" dirty="0">
                <a:latin typeface="Franklin Gothic Book"/>
                <a:cs typeface="Franklin Gothic Book"/>
              </a:rPr>
              <a:t>: If you plan </a:t>
            </a:r>
            <a:r>
              <a:rPr lang="en-US" sz="1600" i="1" dirty="0" smtClean="0">
                <a:latin typeface="Franklin Gothic Book"/>
                <a:cs typeface="Franklin Gothic Book"/>
              </a:rPr>
              <a:t>to share the visual on Twitter, include the Twitter handle for the data source or person who said the quote – maybe the brand or person will retweet it!</a:t>
            </a:r>
            <a:endParaRPr lang="en-US" sz="1600" i="1" dirty="0">
              <a:latin typeface="Franklin Gothic Book"/>
              <a:cs typeface="Franklin Gothic Book"/>
            </a:endParaRPr>
          </a:p>
          <a:p>
            <a:pPr marL="342900" indent="-342900">
              <a:buAutoNum type="arabicParenR"/>
            </a:pPr>
            <a:endParaRPr lang="en-US" sz="1600" b="1" dirty="0">
              <a:latin typeface="Franklin Gothic Book"/>
              <a:cs typeface="Franklin Gothic Book"/>
            </a:endParaRPr>
          </a:p>
          <a:p>
            <a:endParaRPr lang="en-US" sz="1600" b="1" dirty="0">
              <a:latin typeface="Franklin Gothic Book"/>
              <a:cs typeface="Franklin Gothic Book"/>
            </a:endParaRPr>
          </a:p>
          <a:p>
            <a:endParaRPr lang="en-US" sz="1600" dirty="0">
              <a:latin typeface="Franklin Gothic Book"/>
              <a:cs typeface="Franklin Gothic Book"/>
            </a:endParaRPr>
          </a:p>
          <a:p>
            <a:pPr marL="285750" indent="-285750">
              <a:buFont typeface="Wingdings" charset="2"/>
              <a:buChar char="Ø"/>
            </a:pPr>
            <a:endParaRPr lang="en-US" sz="1600" dirty="0">
              <a:latin typeface="Franklin Gothic Book"/>
              <a:cs typeface="Franklin Gothic Book"/>
            </a:endParaRPr>
          </a:p>
        </p:txBody>
      </p:sp>
      <p:grpSp>
        <p:nvGrpSpPr>
          <p:cNvPr id="4" name="Group 3"/>
          <p:cNvGrpSpPr/>
          <p:nvPr/>
        </p:nvGrpSpPr>
        <p:grpSpPr>
          <a:xfrm>
            <a:off x="3390900" y="2159000"/>
            <a:ext cx="5346700" cy="2997200"/>
            <a:chOff x="3390900" y="863600"/>
            <a:chExt cx="5346700" cy="2997200"/>
          </a:xfrm>
        </p:grpSpPr>
        <p:sp>
          <p:nvSpPr>
            <p:cNvPr id="3" name="Rectangle 2"/>
            <p:cNvSpPr/>
            <p:nvPr/>
          </p:nvSpPr>
          <p:spPr>
            <a:xfrm>
              <a:off x="3390900" y="863600"/>
              <a:ext cx="5346700" cy="2997200"/>
            </a:xfrm>
            <a:prstGeom prst="rect">
              <a:avLst/>
            </a:prstGeom>
            <a:solidFill>
              <a:srgbClr val="2626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3421284" y="1993372"/>
              <a:ext cx="5284032" cy="1077218"/>
            </a:xfrm>
            <a:prstGeom prst="rect">
              <a:avLst/>
            </a:prstGeom>
            <a:noFill/>
          </p:spPr>
          <p:txBody>
            <a:bodyPr wrap="square" rtlCol="0">
              <a:spAutoFit/>
            </a:bodyPr>
            <a:lstStyle/>
            <a:p>
              <a:pPr algn="ctr"/>
              <a:r>
                <a:rPr lang="en-US" sz="3200" dirty="0">
                  <a:solidFill>
                    <a:srgbClr val="FFFFFF"/>
                  </a:solidFill>
                  <a:latin typeface="Arial"/>
                  <a:cs typeface="Arial"/>
                </a:rPr>
                <a:t>70% of Fortune 500 CEOs Aren't Using Social </a:t>
              </a:r>
              <a:r>
                <a:rPr lang="en-US" sz="3200" dirty="0" smtClean="0">
                  <a:solidFill>
                    <a:srgbClr val="FFFFFF"/>
                  </a:solidFill>
                  <a:latin typeface="Arial"/>
                  <a:cs typeface="Arial"/>
                </a:rPr>
                <a:t>Media.” </a:t>
              </a:r>
              <a:endParaRPr lang="en-US" sz="3200" dirty="0">
                <a:solidFill>
                  <a:srgbClr val="FFFFFF"/>
                </a:solidFill>
                <a:latin typeface="Arial"/>
                <a:cs typeface="Arial"/>
              </a:endParaRPr>
            </a:p>
          </p:txBody>
        </p:sp>
        <p:pic>
          <p:nvPicPr>
            <p:cNvPr id="11" name="Picture 10"/>
            <p:cNvPicPr>
              <a:picLocks noChangeAspect="1"/>
            </p:cNvPicPr>
            <p:nvPr/>
          </p:nvPicPr>
          <p:blipFill>
            <a:blip r:embed="rId2">
              <a:duotone>
                <a:schemeClr val="bg2">
                  <a:shade val="45000"/>
                  <a:satMod val="135000"/>
                </a:schemeClr>
                <a:prstClr val="white"/>
              </a:duotone>
            </a:blip>
            <a:stretch>
              <a:fillRect/>
            </a:stretch>
          </p:blipFill>
          <p:spPr>
            <a:xfrm rot="10565446">
              <a:off x="3548812" y="1280314"/>
              <a:ext cx="732106" cy="559248"/>
            </a:xfrm>
            <a:prstGeom prst="rect">
              <a:avLst/>
            </a:prstGeom>
          </p:spPr>
        </p:pic>
        <p:sp>
          <p:nvSpPr>
            <p:cNvPr id="12" name="TextBox 11"/>
            <p:cNvSpPr txBox="1"/>
            <p:nvPr/>
          </p:nvSpPr>
          <p:spPr>
            <a:xfrm>
              <a:off x="3606117" y="3204538"/>
              <a:ext cx="4888964" cy="307777"/>
            </a:xfrm>
            <a:prstGeom prst="rect">
              <a:avLst/>
            </a:prstGeom>
            <a:noFill/>
          </p:spPr>
          <p:txBody>
            <a:bodyPr wrap="square" rtlCol="0">
              <a:spAutoFit/>
            </a:bodyPr>
            <a:lstStyle/>
            <a:p>
              <a:r>
                <a:rPr lang="en-US" sz="1400" dirty="0" smtClean="0">
                  <a:solidFill>
                    <a:srgbClr val="FFFFFF"/>
                  </a:solidFill>
                  <a:latin typeface="Arial"/>
                  <a:cs typeface="Arial"/>
                </a:rPr>
                <a:t>Source: Mashable</a:t>
              </a:r>
              <a:endParaRPr lang="en-US" sz="1400" dirty="0">
                <a:solidFill>
                  <a:srgbClr val="FFFFFF"/>
                </a:solidFill>
                <a:latin typeface="Arial"/>
                <a:cs typeface="Arial"/>
              </a:endParaRPr>
            </a:p>
          </p:txBody>
        </p:sp>
      </p:grpSp>
      <p:grpSp>
        <p:nvGrpSpPr>
          <p:cNvPr id="14" name="Group 13"/>
          <p:cNvGrpSpPr/>
          <p:nvPr/>
        </p:nvGrpSpPr>
        <p:grpSpPr>
          <a:xfrm>
            <a:off x="-50800" y="215900"/>
            <a:ext cx="1967806" cy="635000"/>
            <a:chOff x="-55868" y="254000"/>
            <a:chExt cx="2164068" cy="635000"/>
          </a:xfrm>
        </p:grpSpPr>
        <p:sp>
          <p:nvSpPr>
            <p:cNvPr id="16" name="Rectangle 15"/>
            <p:cNvSpPr/>
            <p:nvPr/>
          </p:nvSpPr>
          <p:spPr>
            <a:xfrm>
              <a:off x="0" y="254000"/>
              <a:ext cx="2108200" cy="6350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6"/>
            <p:cNvSpPr txBox="1">
              <a:spLocks/>
            </p:cNvSpPr>
            <p:nvPr/>
          </p:nvSpPr>
          <p:spPr>
            <a:xfrm>
              <a:off x="-55868" y="350863"/>
              <a:ext cx="2136898" cy="423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algn="r" defTabSz="457200">
                <a:lnSpc>
                  <a:spcPct val="80000"/>
                </a:lnSpc>
              </a:pPr>
              <a:r>
                <a:rPr lang="en-US" sz="3200" b="0" dirty="0" smtClean="0">
                  <a:solidFill>
                    <a:srgbClr val="FFFFFF"/>
                  </a:solidFill>
                  <a:latin typeface="Franklin Gothic Book"/>
                  <a:cs typeface="Franklin Gothic Book"/>
                </a:rPr>
                <a:t>OPTION 1</a:t>
              </a:r>
              <a:endParaRPr lang="en-US" sz="3200" b="0" dirty="0">
                <a:solidFill>
                  <a:srgbClr val="FFFFFF"/>
                </a:solidFill>
                <a:latin typeface="Franklin Gothic Book"/>
                <a:cs typeface="Franklin Gothic Book"/>
              </a:endParaRPr>
            </a:p>
          </p:txBody>
        </p:sp>
      </p:grpSp>
    </p:spTree>
    <p:extLst>
      <p:ext uri="{BB962C8B-B14F-4D97-AF65-F5344CB8AC3E}">
        <p14:creationId xmlns:p14="http://schemas.microsoft.com/office/powerpoint/2010/main" val="261803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50800" y="215900"/>
            <a:ext cx="1967806" cy="635000"/>
            <a:chOff x="-55868" y="254000"/>
            <a:chExt cx="2164068" cy="635000"/>
          </a:xfrm>
        </p:grpSpPr>
        <p:sp>
          <p:nvSpPr>
            <p:cNvPr id="31" name="Rectangle 30"/>
            <p:cNvSpPr/>
            <p:nvPr/>
          </p:nvSpPr>
          <p:spPr>
            <a:xfrm>
              <a:off x="0" y="254000"/>
              <a:ext cx="2108200" cy="6350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itle 6"/>
            <p:cNvSpPr txBox="1">
              <a:spLocks/>
            </p:cNvSpPr>
            <p:nvPr/>
          </p:nvSpPr>
          <p:spPr>
            <a:xfrm>
              <a:off x="-55868" y="350863"/>
              <a:ext cx="2136898" cy="423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algn="r" defTabSz="457200">
                <a:lnSpc>
                  <a:spcPct val="80000"/>
                </a:lnSpc>
              </a:pPr>
              <a:r>
                <a:rPr lang="en-US" sz="3200" b="0" dirty="0" smtClean="0">
                  <a:solidFill>
                    <a:srgbClr val="FFFFFF"/>
                  </a:solidFill>
                  <a:latin typeface="Franklin Gothic Book"/>
                  <a:cs typeface="Franklin Gothic Book"/>
                </a:rPr>
                <a:t>OPTION 2</a:t>
              </a:r>
              <a:endParaRPr lang="en-US" sz="3200" b="0" dirty="0">
                <a:solidFill>
                  <a:srgbClr val="FFFFFF"/>
                </a:solidFill>
                <a:latin typeface="Franklin Gothic Book"/>
                <a:cs typeface="Franklin Gothic Book"/>
              </a:endParaRPr>
            </a:p>
          </p:txBody>
        </p:sp>
      </p:grpSp>
      <p:grpSp>
        <p:nvGrpSpPr>
          <p:cNvPr id="16" name="Group 15"/>
          <p:cNvGrpSpPr/>
          <p:nvPr/>
        </p:nvGrpSpPr>
        <p:grpSpPr>
          <a:xfrm>
            <a:off x="2222500" y="736600"/>
            <a:ext cx="6515100" cy="3726686"/>
            <a:chOff x="3111500" y="863600"/>
            <a:chExt cx="6007100" cy="3726686"/>
          </a:xfrm>
          <a:solidFill>
            <a:schemeClr val="accent2"/>
          </a:solidFill>
        </p:grpSpPr>
        <p:sp>
          <p:nvSpPr>
            <p:cNvPr id="17" name="Rectangle 16"/>
            <p:cNvSpPr/>
            <p:nvPr/>
          </p:nvSpPr>
          <p:spPr>
            <a:xfrm>
              <a:off x="3111500" y="863600"/>
              <a:ext cx="6007100" cy="3726686"/>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3421284" y="1993372"/>
              <a:ext cx="5284032" cy="1569660"/>
            </a:xfrm>
            <a:prstGeom prst="rect">
              <a:avLst/>
            </a:prstGeom>
            <a:grpFill/>
          </p:spPr>
          <p:txBody>
            <a:bodyPr wrap="square" rtlCol="0">
              <a:spAutoFit/>
            </a:bodyPr>
            <a:lstStyle/>
            <a:p>
              <a:r>
                <a:rPr lang="en-US" sz="3200" dirty="0" smtClean="0">
                  <a:solidFill>
                    <a:srgbClr val="FFFFFF"/>
                  </a:solidFill>
                  <a:latin typeface="Arial"/>
                  <a:cs typeface="Arial"/>
                </a:rPr>
                <a:t>Whenever </a:t>
              </a:r>
              <a:r>
                <a:rPr lang="en-US" sz="3200" dirty="0">
                  <a:solidFill>
                    <a:srgbClr val="FFFFFF"/>
                  </a:solidFill>
                  <a:latin typeface="Arial"/>
                  <a:cs typeface="Arial"/>
                </a:rPr>
                <a:t>you find yourself on the side of the majority, </a:t>
              </a:r>
              <a:r>
                <a:rPr lang="en-US" sz="3200" b="1" dirty="0">
                  <a:solidFill>
                    <a:srgbClr val="CCFFCC"/>
                  </a:solidFill>
                  <a:latin typeface="Arial"/>
                  <a:cs typeface="Arial"/>
                </a:rPr>
                <a:t>it is time to pause and reflect</a:t>
              </a:r>
              <a:r>
                <a:rPr lang="en-US" sz="3200" dirty="0">
                  <a:solidFill>
                    <a:srgbClr val="FFFFFF"/>
                  </a:solidFill>
                  <a:latin typeface="Arial"/>
                  <a:cs typeface="Arial"/>
                </a:rPr>
                <a:t>.”</a:t>
              </a:r>
            </a:p>
          </p:txBody>
        </p:sp>
        <p:pic>
          <p:nvPicPr>
            <p:cNvPr id="21" name="Picture 20"/>
            <p:cNvPicPr>
              <a:picLocks noChangeAspect="1"/>
            </p:cNvPicPr>
            <p:nvPr/>
          </p:nvPicPr>
          <p:blipFill>
            <a:blip r:embed="rId2">
              <a:duotone>
                <a:schemeClr val="bg2">
                  <a:shade val="45000"/>
                  <a:satMod val="135000"/>
                </a:schemeClr>
                <a:prstClr val="white"/>
              </a:duotone>
            </a:blip>
            <a:stretch>
              <a:fillRect/>
            </a:stretch>
          </p:blipFill>
          <p:spPr>
            <a:xfrm rot="10565446">
              <a:off x="3548812" y="1280314"/>
              <a:ext cx="732106" cy="559248"/>
            </a:xfrm>
            <a:prstGeom prst="rect">
              <a:avLst/>
            </a:prstGeom>
            <a:grpFill/>
          </p:spPr>
        </p:pic>
        <p:sp>
          <p:nvSpPr>
            <p:cNvPr id="24" name="TextBox 23"/>
            <p:cNvSpPr txBox="1"/>
            <p:nvPr/>
          </p:nvSpPr>
          <p:spPr>
            <a:xfrm>
              <a:off x="3404897" y="3637785"/>
              <a:ext cx="4888964" cy="307777"/>
            </a:xfrm>
            <a:prstGeom prst="rect">
              <a:avLst/>
            </a:prstGeom>
            <a:grpFill/>
          </p:spPr>
          <p:txBody>
            <a:bodyPr wrap="square" rtlCol="0">
              <a:spAutoFit/>
            </a:bodyPr>
            <a:lstStyle/>
            <a:p>
              <a:r>
                <a:rPr lang="en-US" sz="1400" i="1" dirty="0" smtClean="0">
                  <a:solidFill>
                    <a:srgbClr val="FFFFFF"/>
                  </a:solidFill>
                  <a:latin typeface="Arial"/>
                  <a:cs typeface="Arial"/>
                </a:rPr>
                <a:t>Mark Twain</a:t>
              </a:r>
              <a:endParaRPr lang="en-US" sz="1400" i="1" dirty="0">
                <a:solidFill>
                  <a:srgbClr val="FFFFFF"/>
                </a:solidFill>
                <a:latin typeface="Arial"/>
                <a:cs typeface="Arial"/>
              </a:endParaRPr>
            </a:p>
          </p:txBody>
        </p:sp>
      </p:grpSp>
      <p:grpSp>
        <p:nvGrpSpPr>
          <p:cNvPr id="25" name="Group 24"/>
          <p:cNvGrpSpPr/>
          <p:nvPr/>
        </p:nvGrpSpPr>
        <p:grpSpPr>
          <a:xfrm rot="19744713">
            <a:off x="223608" y="4588762"/>
            <a:ext cx="2072269" cy="1790311"/>
            <a:chOff x="4465301" y="4742874"/>
            <a:chExt cx="2072269" cy="1790311"/>
          </a:xfrm>
        </p:grpSpPr>
        <p:sp>
          <p:nvSpPr>
            <p:cNvPr id="26" name="TextBox 25"/>
            <p:cNvSpPr txBox="1"/>
            <p:nvPr/>
          </p:nvSpPr>
          <p:spPr>
            <a:xfrm rot="940237">
              <a:off x="4465301" y="5055857"/>
              <a:ext cx="2072269" cy="1477328"/>
            </a:xfrm>
            <a:prstGeom prst="rect">
              <a:avLst/>
            </a:prstGeom>
            <a:solidFill>
              <a:srgbClr val="FFFFA7"/>
            </a:solidFill>
            <a:effectLst>
              <a:outerShdw blurRad="317500" dist="2794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33" name="TextBox 32"/>
            <p:cNvSpPr txBox="1"/>
            <p:nvPr/>
          </p:nvSpPr>
          <p:spPr>
            <a:xfrm rot="944614">
              <a:off x="4533455" y="5317253"/>
              <a:ext cx="1932134" cy="954107"/>
            </a:xfrm>
            <a:prstGeom prst="rect">
              <a:avLst/>
            </a:prstGeom>
            <a:noFill/>
          </p:spPr>
          <p:txBody>
            <a:bodyPr wrap="square" rtlCol="0">
              <a:spAutoFit/>
            </a:bodyPr>
            <a:lstStyle/>
            <a:p>
              <a:r>
                <a:rPr lang="en-US" sz="1400" dirty="0" smtClean="0">
                  <a:latin typeface="Lucida Grande" pitchFamily="2" charset="0"/>
                  <a:ea typeface="Tahoma" pitchFamily="34" charset="0"/>
                  <a:cs typeface="Lucida Grande" pitchFamily="2" charset="0"/>
                </a:rPr>
                <a:t>Change font colors or bold parts of a quote to make it stand out.</a:t>
              </a:r>
              <a:endParaRPr lang="en-US" sz="1400" dirty="0">
                <a:latin typeface="Lucida Grande" pitchFamily="2" charset="0"/>
                <a:ea typeface="Tahoma" pitchFamily="34" charset="0"/>
                <a:cs typeface="Lucida Grande" pitchFamily="2" charset="0"/>
              </a:endParaRPr>
            </a:p>
          </p:txBody>
        </p:sp>
        <p:sp>
          <p:nvSpPr>
            <p:cNvPr id="34" name="Oval 33"/>
            <p:cNvSpPr/>
            <p:nvPr/>
          </p:nvSpPr>
          <p:spPr>
            <a:xfrm>
              <a:off x="4822875" y="4742874"/>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1072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50800" y="215900"/>
            <a:ext cx="1967806" cy="635000"/>
            <a:chOff x="-55868" y="254000"/>
            <a:chExt cx="2164068" cy="635000"/>
          </a:xfrm>
        </p:grpSpPr>
        <p:sp>
          <p:nvSpPr>
            <p:cNvPr id="31" name="Rectangle 30"/>
            <p:cNvSpPr/>
            <p:nvPr/>
          </p:nvSpPr>
          <p:spPr>
            <a:xfrm>
              <a:off x="0" y="254000"/>
              <a:ext cx="2108200" cy="6350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itle 6"/>
            <p:cNvSpPr txBox="1">
              <a:spLocks/>
            </p:cNvSpPr>
            <p:nvPr/>
          </p:nvSpPr>
          <p:spPr>
            <a:xfrm>
              <a:off x="-55868" y="350863"/>
              <a:ext cx="2136898" cy="423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algn="r" defTabSz="457200">
                <a:lnSpc>
                  <a:spcPct val="80000"/>
                </a:lnSpc>
              </a:pPr>
              <a:r>
                <a:rPr lang="en-US" sz="3200" b="0" dirty="0" smtClean="0">
                  <a:solidFill>
                    <a:srgbClr val="FFFFFF"/>
                  </a:solidFill>
                  <a:latin typeface="Franklin Gothic Book"/>
                  <a:cs typeface="Franklin Gothic Book"/>
                </a:rPr>
                <a:t>OPTION 3</a:t>
              </a:r>
              <a:endParaRPr lang="en-US" sz="3200" b="0" dirty="0">
                <a:solidFill>
                  <a:srgbClr val="FFFFFF"/>
                </a:solidFill>
                <a:latin typeface="Franklin Gothic Book"/>
                <a:cs typeface="Franklin Gothic Book"/>
              </a:endParaRPr>
            </a:p>
          </p:txBody>
        </p:sp>
      </p:grpSp>
      <p:grpSp>
        <p:nvGrpSpPr>
          <p:cNvPr id="16" name="Group 15"/>
          <p:cNvGrpSpPr/>
          <p:nvPr/>
        </p:nvGrpSpPr>
        <p:grpSpPr>
          <a:xfrm>
            <a:off x="307650" y="1557435"/>
            <a:ext cx="6536879" cy="4589365"/>
            <a:chOff x="3111500" y="863599"/>
            <a:chExt cx="5503581" cy="4181719"/>
          </a:xfrm>
          <a:solidFill>
            <a:srgbClr val="262626"/>
          </a:solidFill>
        </p:grpSpPr>
        <p:sp>
          <p:nvSpPr>
            <p:cNvPr id="17" name="Rectangle 16"/>
            <p:cNvSpPr/>
            <p:nvPr/>
          </p:nvSpPr>
          <p:spPr>
            <a:xfrm>
              <a:off x="3111500" y="863599"/>
              <a:ext cx="5503581" cy="4181719"/>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3421284" y="1955272"/>
              <a:ext cx="5052349" cy="2103289"/>
            </a:xfrm>
            <a:prstGeom prst="rect">
              <a:avLst/>
            </a:prstGeom>
            <a:grpFill/>
          </p:spPr>
          <p:txBody>
            <a:bodyPr wrap="square" rtlCol="0">
              <a:spAutoFit/>
            </a:bodyPr>
            <a:lstStyle/>
            <a:p>
              <a:r>
                <a:rPr lang="en-US" sz="3600" dirty="0" smtClean="0">
                  <a:solidFill>
                    <a:schemeClr val="bg1"/>
                  </a:solidFill>
                  <a:latin typeface="Arial"/>
                  <a:cs typeface="Arial"/>
                </a:rPr>
                <a:t>Though </a:t>
              </a:r>
              <a:r>
                <a:rPr lang="en-US" sz="3600" dirty="0">
                  <a:solidFill>
                    <a:schemeClr val="bg1"/>
                  </a:solidFill>
                  <a:latin typeface="Arial"/>
                  <a:cs typeface="Arial"/>
                </a:rPr>
                <a:t>we may come from different </a:t>
              </a:r>
              <a:r>
                <a:rPr lang="en-US" sz="3600" i="1" dirty="0">
                  <a:solidFill>
                    <a:schemeClr val="accent3"/>
                  </a:solidFill>
                  <a:latin typeface="Times New Roman"/>
                  <a:cs typeface="Times New Roman"/>
                </a:rPr>
                <a:t>countries</a:t>
              </a:r>
              <a:r>
                <a:rPr lang="en-US" sz="3600" dirty="0">
                  <a:solidFill>
                    <a:schemeClr val="accent3"/>
                  </a:solidFill>
                  <a:latin typeface="Arial"/>
                  <a:cs typeface="Arial"/>
                </a:rPr>
                <a:t> </a:t>
              </a:r>
              <a:r>
                <a:rPr lang="en-US" sz="3600" dirty="0">
                  <a:solidFill>
                    <a:schemeClr val="bg1"/>
                  </a:solidFill>
                  <a:latin typeface="Arial"/>
                  <a:cs typeface="Arial"/>
                </a:rPr>
                <a:t>and speak in different </a:t>
              </a:r>
              <a:r>
                <a:rPr lang="en-US" sz="3600" b="1" dirty="0">
                  <a:solidFill>
                    <a:srgbClr val="8064A2"/>
                  </a:solidFill>
                  <a:latin typeface="Times"/>
                  <a:cs typeface="Times"/>
                </a:rPr>
                <a:t>tongues</a:t>
              </a:r>
              <a:r>
                <a:rPr lang="en-US" sz="3600" dirty="0">
                  <a:solidFill>
                    <a:schemeClr val="bg1"/>
                  </a:solidFill>
                  <a:latin typeface="Arial"/>
                  <a:cs typeface="Arial"/>
                </a:rPr>
                <a:t>, our </a:t>
              </a:r>
              <a:r>
                <a:rPr lang="en-US" sz="3600" dirty="0">
                  <a:solidFill>
                    <a:schemeClr val="accent2">
                      <a:lumMod val="40000"/>
                      <a:lumOff val="60000"/>
                    </a:schemeClr>
                  </a:solidFill>
                  <a:latin typeface="Apple Chancery"/>
                  <a:cs typeface="Apple Chancery"/>
                </a:rPr>
                <a:t>hearts</a:t>
              </a:r>
              <a:r>
                <a:rPr lang="en-US" sz="3600" dirty="0">
                  <a:solidFill>
                    <a:schemeClr val="accent2">
                      <a:lumMod val="40000"/>
                      <a:lumOff val="60000"/>
                    </a:schemeClr>
                  </a:solidFill>
                  <a:latin typeface="Arial"/>
                  <a:cs typeface="Arial"/>
                </a:rPr>
                <a:t> </a:t>
              </a:r>
              <a:r>
                <a:rPr lang="en-US" sz="3600" dirty="0">
                  <a:solidFill>
                    <a:schemeClr val="bg1"/>
                  </a:solidFill>
                  <a:latin typeface="Arial"/>
                  <a:cs typeface="Arial"/>
                </a:rPr>
                <a:t>beat as one. </a:t>
              </a:r>
              <a:endParaRPr lang="en-US" sz="3600" dirty="0">
                <a:solidFill>
                  <a:srgbClr val="FFFFFF"/>
                </a:solidFill>
                <a:latin typeface="Arial"/>
                <a:cs typeface="Arial"/>
              </a:endParaRPr>
            </a:p>
          </p:txBody>
        </p:sp>
        <p:pic>
          <p:nvPicPr>
            <p:cNvPr id="21" name="Picture 20"/>
            <p:cNvPicPr>
              <a:picLocks noChangeAspect="1"/>
            </p:cNvPicPr>
            <p:nvPr/>
          </p:nvPicPr>
          <p:blipFill>
            <a:blip r:embed="rId2">
              <a:duotone>
                <a:schemeClr val="accent5">
                  <a:shade val="45000"/>
                  <a:satMod val="135000"/>
                </a:schemeClr>
                <a:prstClr val="white"/>
              </a:duotone>
            </a:blip>
            <a:stretch>
              <a:fillRect/>
            </a:stretch>
          </p:blipFill>
          <p:spPr>
            <a:xfrm rot="10565446">
              <a:off x="3548812" y="1219710"/>
              <a:ext cx="732106" cy="559248"/>
            </a:xfrm>
            <a:prstGeom prst="rect">
              <a:avLst/>
            </a:prstGeom>
            <a:grpFill/>
          </p:spPr>
        </p:pic>
        <p:sp>
          <p:nvSpPr>
            <p:cNvPr id="24" name="TextBox 23"/>
            <p:cNvSpPr txBox="1"/>
            <p:nvPr/>
          </p:nvSpPr>
          <p:spPr>
            <a:xfrm>
              <a:off x="3394001" y="4108485"/>
              <a:ext cx="4888964" cy="280439"/>
            </a:xfrm>
            <a:prstGeom prst="rect">
              <a:avLst/>
            </a:prstGeom>
            <a:grpFill/>
          </p:spPr>
          <p:txBody>
            <a:bodyPr wrap="square" rtlCol="0">
              <a:spAutoFit/>
            </a:bodyPr>
            <a:lstStyle/>
            <a:p>
              <a:r>
                <a:rPr lang="en-US" sz="1400" i="1" dirty="0" smtClean="0">
                  <a:solidFill>
                    <a:srgbClr val="FFFFFF"/>
                  </a:solidFill>
                  <a:latin typeface="Arial"/>
                  <a:cs typeface="Arial"/>
                </a:rPr>
                <a:t>Albus Dumbledore</a:t>
              </a:r>
              <a:endParaRPr lang="en-US" sz="1400" i="1" dirty="0">
                <a:solidFill>
                  <a:srgbClr val="FFFFFF"/>
                </a:solidFill>
                <a:latin typeface="Arial"/>
                <a:cs typeface="Arial"/>
              </a:endParaRPr>
            </a:p>
          </p:txBody>
        </p:sp>
      </p:grpSp>
      <p:grpSp>
        <p:nvGrpSpPr>
          <p:cNvPr id="14" name="Group 13"/>
          <p:cNvGrpSpPr/>
          <p:nvPr/>
        </p:nvGrpSpPr>
        <p:grpSpPr>
          <a:xfrm rot="20857333">
            <a:off x="6903933" y="2792248"/>
            <a:ext cx="2072269" cy="1790311"/>
            <a:chOff x="4465301" y="4742874"/>
            <a:chExt cx="2072269" cy="1790311"/>
          </a:xfrm>
        </p:grpSpPr>
        <p:sp>
          <p:nvSpPr>
            <p:cNvPr id="15" name="TextBox 14"/>
            <p:cNvSpPr txBox="1"/>
            <p:nvPr/>
          </p:nvSpPr>
          <p:spPr>
            <a:xfrm rot="940237">
              <a:off x="4465301" y="5055857"/>
              <a:ext cx="2072269" cy="1477328"/>
            </a:xfrm>
            <a:prstGeom prst="rect">
              <a:avLst/>
            </a:prstGeom>
            <a:solidFill>
              <a:srgbClr val="FFFFA7"/>
            </a:solidFill>
            <a:effectLst>
              <a:outerShdw blurRad="317500" dist="2794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8" name="TextBox 17"/>
            <p:cNvSpPr txBox="1"/>
            <p:nvPr/>
          </p:nvSpPr>
          <p:spPr>
            <a:xfrm rot="944614">
              <a:off x="4533454" y="5317254"/>
              <a:ext cx="1932134" cy="954107"/>
            </a:xfrm>
            <a:prstGeom prst="rect">
              <a:avLst/>
            </a:prstGeom>
            <a:noFill/>
          </p:spPr>
          <p:txBody>
            <a:bodyPr wrap="square" rtlCol="0">
              <a:spAutoFit/>
            </a:bodyPr>
            <a:lstStyle/>
            <a:p>
              <a:r>
                <a:rPr lang="en-US" sz="1400" dirty="0" smtClean="0">
                  <a:latin typeface="Lucida Grande" pitchFamily="2" charset="0"/>
                  <a:ea typeface="Tahoma" pitchFamily="34" charset="0"/>
                  <a:cs typeface="Lucida Grande" pitchFamily="2" charset="0"/>
                </a:rPr>
                <a:t>Adjust the font type for specific words to call them out within an image.</a:t>
              </a:r>
              <a:endParaRPr lang="en-US" sz="1400" dirty="0">
                <a:latin typeface="Lucida Grande" pitchFamily="2" charset="0"/>
                <a:ea typeface="Tahoma" pitchFamily="34" charset="0"/>
                <a:cs typeface="Lucida Grande" pitchFamily="2" charset="0"/>
              </a:endParaRPr>
            </a:p>
          </p:txBody>
        </p:sp>
        <p:sp>
          <p:nvSpPr>
            <p:cNvPr id="20" name="Oval 19"/>
            <p:cNvSpPr/>
            <p:nvPr/>
          </p:nvSpPr>
          <p:spPr>
            <a:xfrm>
              <a:off x="4822875" y="4742874"/>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94278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0" y="1256008"/>
            <a:ext cx="8229600" cy="4870155"/>
          </a:xfrm>
        </p:spPr>
        <p:txBody>
          <a:bodyPr>
            <a:normAutofit fontScale="85000" lnSpcReduction="10000"/>
          </a:bodyPr>
          <a:lstStyle/>
          <a:p>
            <a:pPr marL="0" indent="0">
              <a:buNone/>
            </a:pPr>
            <a:r>
              <a:rPr lang="en-US" dirty="0" smtClean="0">
                <a:latin typeface="Franklin Gothic Book"/>
                <a:cs typeface="Franklin Gothic Book"/>
              </a:rPr>
              <a:t>Once you begin finalizing images from this template set, don’t just create and publish instantly. </a:t>
            </a:r>
          </a:p>
          <a:p>
            <a:pPr marL="0" indent="0">
              <a:buNone/>
            </a:pPr>
            <a:endParaRPr lang="en-US" dirty="0">
              <a:latin typeface="Franklin Gothic Book"/>
              <a:cs typeface="Franklin Gothic Book"/>
            </a:endParaRPr>
          </a:p>
          <a:p>
            <a:pPr marL="0" indent="0">
              <a:buNone/>
            </a:pPr>
            <a:r>
              <a:rPr lang="en-US" dirty="0" smtClean="0">
                <a:latin typeface="Franklin Gothic Book"/>
                <a:cs typeface="Franklin Gothic Book"/>
              </a:rPr>
              <a:t>While our goal is make your job easier with these templates, repetition of the same format or style can get stale. Mix up which templates you use each week! In addition, test using normal text-based updates with these images to see how the visual updates perform in comparison to the text updates.</a:t>
            </a:r>
          </a:p>
          <a:p>
            <a:pPr marL="0" indent="0">
              <a:buNone/>
            </a:pPr>
            <a:endParaRPr lang="en-US" dirty="0">
              <a:latin typeface="Franklin Gothic Book"/>
              <a:cs typeface="Franklin Gothic Book"/>
            </a:endParaRPr>
          </a:p>
          <a:p>
            <a:pPr marL="0" indent="0">
              <a:buNone/>
            </a:pPr>
            <a:r>
              <a:rPr lang="en-US" dirty="0" smtClean="0">
                <a:latin typeface="Franklin Gothic Book"/>
                <a:cs typeface="Franklin Gothic Book"/>
              </a:rPr>
              <a:t>Best of luck!</a:t>
            </a:r>
          </a:p>
          <a:p>
            <a:pPr marL="0" indent="0">
              <a:buNone/>
            </a:pPr>
            <a:endParaRPr lang="en-US" dirty="0">
              <a:latin typeface="Franklin Gothic Book"/>
              <a:cs typeface="Franklin Gothic Book"/>
            </a:endParaRPr>
          </a:p>
        </p:txBody>
      </p:sp>
      <p:sp>
        <p:nvSpPr>
          <p:cNvPr id="5" name="Title 6"/>
          <p:cNvSpPr txBox="1">
            <a:spLocks/>
          </p:cNvSpPr>
          <p:nvPr/>
        </p:nvSpPr>
        <p:spPr>
          <a:xfrm>
            <a:off x="348757" y="388963"/>
            <a:ext cx="8134350" cy="867045"/>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defTabSz="457200">
              <a:lnSpc>
                <a:spcPct val="80000"/>
              </a:lnSpc>
            </a:pPr>
            <a:r>
              <a:rPr lang="en-US" sz="2800" b="0" dirty="0" smtClean="0">
                <a:solidFill>
                  <a:srgbClr val="414141"/>
                </a:solidFill>
                <a:latin typeface="Franklin Gothic Medium"/>
                <a:cs typeface="Franklin Gothic Medium"/>
              </a:rPr>
              <a:t>How to Use Your Finalized Images</a:t>
            </a:r>
            <a:endParaRPr lang="en-US" sz="2800" b="0" dirty="0">
              <a:solidFill>
                <a:srgbClr val="414141"/>
              </a:solidFill>
              <a:latin typeface="Franklin Gothic Medium"/>
              <a:cs typeface="Franklin Gothic Medium"/>
            </a:endParaRPr>
          </a:p>
        </p:txBody>
      </p:sp>
    </p:spTree>
    <p:extLst>
      <p:ext uri="{BB962C8B-B14F-4D97-AF65-F5344CB8AC3E}">
        <p14:creationId xmlns:p14="http://schemas.microsoft.com/office/powerpoint/2010/main" val="311738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348757" y="388963"/>
            <a:ext cx="8134350" cy="867045"/>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defTabSz="457200">
              <a:lnSpc>
                <a:spcPct val="80000"/>
              </a:lnSpc>
            </a:pPr>
            <a:r>
              <a:rPr lang="en-US" sz="2800" b="0" dirty="0" smtClean="0">
                <a:solidFill>
                  <a:srgbClr val="414141"/>
                </a:solidFill>
                <a:latin typeface="Franklin Gothic Medium"/>
                <a:cs typeface="Franklin Gothic Medium"/>
              </a:rPr>
              <a:t>Why use these templates?</a:t>
            </a:r>
            <a:endParaRPr lang="en-US" sz="2800" b="0" dirty="0">
              <a:solidFill>
                <a:srgbClr val="414141"/>
              </a:solidFill>
              <a:latin typeface="Franklin Gothic Medium"/>
              <a:cs typeface="Franklin Gothic Medium"/>
            </a:endParaRPr>
          </a:p>
        </p:txBody>
      </p:sp>
      <p:grpSp>
        <p:nvGrpSpPr>
          <p:cNvPr id="22" name="Group 21"/>
          <p:cNvGrpSpPr/>
          <p:nvPr/>
        </p:nvGrpSpPr>
        <p:grpSpPr>
          <a:xfrm>
            <a:off x="787400" y="1149131"/>
            <a:ext cx="7569200" cy="5430894"/>
            <a:chOff x="-1625600" y="2508031"/>
            <a:chExt cx="7569200" cy="5430894"/>
          </a:xfrm>
        </p:grpSpPr>
        <p:graphicFrame>
          <p:nvGraphicFramePr>
            <p:cNvPr id="16" name="Diagram 15"/>
            <p:cNvGraphicFramePr/>
            <p:nvPr>
              <p:extLst>
                <p:ext uri="{D42A27DB-BD31-4B8C-83A1-F6EECF244321}">
                  <p14:modId xmlns:p14="http://schemas.microsoft.com/office/powerpoint/2010/main" val="4005463691"/>
                </p:ext>
              </p:extLst>
            </p:nvPr>
          </p:nvGraphicFramePr>
          <p:xfrm>
            <a:off x="-1625600" y="2508031"/>
            <a:ext cx="7569200" cy="5430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17"/>
            <p:cNvSpPr/>
            <p:nvPr/>
          </p:nvSpPr>
          <p:spPr>
            <a:xfrm>
              <a:off x="-1320800" y="4754490"/>
              <a:ext cx="1917700" cy="1200329"/>
            </a:xfrm>
            <a:prstGeom prst="rect">
              <a:avLst/>
            </a:prstGeom>
          </p:spPr>
          <p:txBody>
            <a:bodyPr wrap="square">
              <a:spAutoFit/>
            </a:bodyPr>
            <a:lstStyle/>
            <a:p>
              <a:r>
                <a:rPr lang="en-US" dirty="0">
                  <a:latin typeface="Franklin Gothic Book"/>
                  <a:cs typeface="Franklin Gothic Book"/>
                </a:rPr>
                <a:t>Create better visuals for your social media marketing.</a:t>
              </a:r>
            </a:p>
          </p:txBody>
        </p:sp>
        <p:sp>
          <p:nvSpPr>
            <p:cNvPr id="19" name="Rectangle 18"/>
            <p:cNvSpPr/>
            <p:nvPr/>
          </p:nvSpPr>
          <p:spPr>
            <a:xfrm>
              <a:off x="1346200" y="4752426"/>
              <a:ext cx="1968500" cy="1200329"/>
            </a:xfrm>
            <a:prstGeom prst="rect">
              <a:avLst/>
            </a:prstGeom>
          </p:spPr>
          <p:txBody>
            <a:bodyPr wrap="square">
              <a:spAutoFit/>
            </a:bodyPr>
            <a:lstStyle/>
            <a:p>
              <a:r>
                <a:rPr lang="en-US" dirty="0">
                  <a:latin typeface="Franklin Gothic Book"/>
                  <a:cs typeface="Franklin Gothic Book"/>
                </a:rPr>
                <a:t>Don’t start from scratch or reinvent. Just plug and promote</a:t>
              </a:r>
              <a:r>
                <a:rPr lang="en-US" dirty="0" smtClean="0">
                  <a:latin typeface="Franklin Gothic Book"/>
                  <a:cs typeface="Franklin Gothic Book"/>
                </a:rPr>
                <a:t>!</a:t>
              </a:r>
              <a:endParaRPr lang="en-US" dirty="0">
                <a:latin typeface="Franklin Gothic Book"/>
                <a:cs typeface="Franklin Gothic Book"/>
              </a:endParaRPr>
            </a:p>
          </p:txBody>
        </p:sp>
        <p:sp>
          <p:nvSpPr>
            <p:cNvPr id="21" name="Rectangle 20"/>
            <p:cNvSpPr/>
            <p:nvPr/>
          </p:nvSpPr>
          <p:spPr>
            <a:xfrm>
              <a:off x="3710401" y="5039836"/>
              <a:ext cx="2233199" cy="923330"/>
            </a:xfrm>
            <a:prstGeom prst="rect">
              <a:avLst/>
            </a:prstGeom>
          </p:spPr>
          <p:txBody>
            <a:bodyPr wrap="square">
              <a:spAutoFit/>
            </a:bodyPr>
            <a:lstStyle/>
            <a:p>
              <a:r>
                <a:rPr lang="en-US" dirty="0">
                  <a:latin typeface="Franklin Gothic Book"/>
                  <a:cs typeface="Franklin Gothic Book"/>
                </a:rPr>
                <a:t>Create </a:t>
              </a:r>
              <a:r>
                <a:rPr lang="en-US" dirty="0" smtClean="0">
                  <a:latin typeface="Franklin Gothic Book"/>
                  <a:cs typeface="Franklin Gothic Book"/>
                </a:rPr>
                <a:t>content </a:t>
              </a:r>
              <a:r>
                <a:rPr lang="en-US" dirty="0">
                  <a:latin typeface="Franklin Gothic Book"/>
                  <a:cs typeface="Franklin Gothic Book"/>
                </a:rPr>
                <a:t>that others actually </a:t>
              </a:r>
              <a:r>
                <a:rPr lang="en-US" dirty="0" smtClean="0">
                  <a:latin typeface="Franklin Gothic Book"/>
                  <a:cs typeface="Franklin Gothic Book"/>
                </a:rPr>
                <a:t>enjoy, share, and crave.</a:t>
              </a:r>
              <a:endParaRPr lang="en-US" dirty="0">
                <a:latin typeface="Franklin Gothic Book"/>
                <a:cs typeface="Franklin Gothic Book"/>
              </a:endParaRPr>
            </a:p>
          </p:txBody>
        </p:sp>
      </p:grpSp>
    </p:spTree>
    <p:extLst>
      <p:ext uri="{BB962C8B-B14F-4D97-AF65-F5344CB8AC3E}">
        <p14:creationId xmlns:p14="http://schemas.microsoft.com/office/powerpoint/2010/main" val="15442947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Title 6"/>
          <p:cNvSpPr txBox="1">
            <a:spLocks/>
          </p:cNvSpPr>
          <p:nvPr/>
        </p:nvSpPr>
        <p:spPr>
          <a:xfrm>
            <a:off x="348757" y="528663"/>
            <a:ext cx="8134350" cy="867045"/>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defTabSz="457200">
              <a:lnSpc>
                <a:spcPct val="80000"/>
              </a:lnSpc>
            </a:pPr>
            <a:r>
              <a:rPr lang="en-US" sz="4800" b="0" dirty="0" smtClean="0">
                <a:solidFill>
                  <a:schemeClr val="bg1"/>
                </a:solidFill>
                <a:latin typeface="Franklin Gothic Book"/>
                <a:cs typeface="Franklin Gothic Book"/>
              </a:rPr>
              <a:t>RATE THIS CONTENT &amp; HELP HUBSPOT IMPROVE.</a:t>
            </a:r>
            <a:endParaRPr lang="en-US" sz="4800" b="0" dirty="0">
              <a:solidFill>
                <a:schemeClr val="bg1"/>
              </a:solidFill>
              <a:latin typeface="Franklin Gothic Book"/>
              <a:cs typeface="Franklin Gothic Book"/>
            </a:endParaRPr>
          </a:p>
        </p:txBody>
      </p:sp>
      <p:sp>
        <p:nvSpPr>
          <p:cNvPr id="7" name="Content Placeholder 2"/>
          <p:cNvSpPr>
            <a:spLocks noGrp="1"/>
          </p:cNvSpPr>
          <p:nvPr>
            <p:ph idx="1"/>
          </p:nvPr>
        </p:nvSpPr>
        <p:spPr>
          <a:xfrm>
            <a:off x="348757" y="2538709"/>
            <a:ext cx="5242416" cy="1080791"/>
          </a:xfrm>
        </p:spPr>
        <p:txBody>
          <a:bodyPr>
            <a:noAutofit/>
          </a:bodyPr>
          <a:lstStyle/>
          <a:p>
            <a:pPr marL="0" indent="0">
              <a:buNone/>
            </a:pPr>
            <a:r>
              <a:rPr lang="en-US" sz="1800" dirty="0" smtClean="0">
                <a:solidFill>
                  <a:srgbClr val="FFFFFF"/>
                </a:solidFill>
                <a:latin typeface="Franklin Gothic Book"/>
                <a:cs typeface="Franklin Gothic Book"/>
              </a:rPr>
              <a:t>HubSpot believes in creating content for you (not for us), so we’d like to hear what you thought of these templates! Submit a 1-10 rating in a matter of seconds by </a:t>
            </a:r>
            <a:r>
              <a:rPr lang="en-US" sz="1800" dirty="0" smtClean="0">
                <a:solidFill>
                  <a:schemeClr val="tx2">
                    <a:lumMod val="60000"/>
                    <a:lumOff val="40000"/>
                  </a:schemeClr>
                </a:solidFill>
                <a:latin typeface="Franklin Gothic Book"/>
                <a:cs typeface="Franklin Gothic Book"/>
                <a:hlinkClick r:id="rId2"/>
              </a:rPr>
              <a:t>clicking here</a:t>
            </a:r>
            <a:r>
              <a:rPr lang="en-US" sz="1800" dirty="0" smtClean="0">
                <a:solidFill>
                  <a:srgbClr val="FFFFFF"/>
                </a:solidFill>
                <a:latin typeface="Franklin Gothic Book"/>
                <a:cs typeface="Franklin Gothic Book"/>
              </a:rPr>
              <a:t>. Your feedback goes directly to our content team. </a:t>
            </a:r>
            <a:endParaRPr lang="en-US" sz="1800" dirty="0">
              <a:solidFill>
                <a:srgbClr val="FFFFFF"/>
              </a:solidFill>
              <a:latin typeface="Franklin Gothic Book"/>
              <a:cs typeface="Franklin Gothic Book"/>
            </a:endParaRPr>
          </a:p>
        </p:txBody>
      </p:sp>
      <p:pic>
        <p:nvPicPr>
          <p:cNvPr id="8" name="Picture 7"/>
          <p:cNvPicPr>
            <a:picLocks noChangeAspect="1"/>
          </p:cNvPicPr>
          <p:nvPr/>
        </p:nvPicPr>
        <p:blipFill>
          <a:blip r:embed="rId3">
            <a:duotone>
              <a:schemeClr val="accent6">
                <a:shade val="45000"/>
                <a:satMod val="135000"/>
              </a:schemeClr>
              <a:prstClr val="white"/>
            </a:duotone>
          </a:blip>
          <a:stretch>
            <a:fillRect/>
          </a:stretch>
        </p:blipFill>
        <p:spPr>
          <a:xfrm>
            <a:off x="5867400" y="2538709"/>
            <a:ext cx="2870200" cy="2870200"/>
          </a:xfrm>
          <a:prstGeom prst="rect">
            <a:avLst/>
          </a:prstGeom>
        </p:spPr>
      </p:pic>
      <p:grpSp>
        <p:nvGrpSpPr>
          <p:cNvPr id="9" name="Group 8"/>
          <p:cNvGrpSpPr/>
          <p:nvPr/>
        </p:nvGrpSpPr>
        <p:grpSpPr>
          <a:xfrm>
            <a:off x="-152399" y="4419600"/>
            <a:ext cx="5743572" cy="1625599"/>
            <a:chOff x="-55868" y="254000"/>
            <a:chExt cx="2164068" cy="1098378"/>
          </a:xfrm>
        </p:grpSpPr>
        <p:sp>
          <p:nvSpPr>
            <p:cNvPr id="10" name="Rectangle 9"/>
            <p:cNvSpPr/>
            <p:nvPr/>
          </p:nvSpPr>
          <p:spPr>
            <a:xfrm>
              <a:off x="0" y="254000"/>
              <a:ext cx="2108200" cy="109837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6"/>
            <p:cNvSpPr txBox="1">
              <a:spLocks/>
            </p:cNvSpPr>
            <p:nvPr/>
          </p:nvSpPr>
          <p:spPr>
            <a:xfrm>
              <a:off x="-55868" y="393768"/>
              <a:ext cx="2136898" cy="423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algn="r" defTabSz="457200">
                <a:lnSpc>
                  <a:spcPct val="80000"/>
                </a:lnSpc>
              </a:pPr>
              <a:r>
                <a:rPr lang="en-US" sz="2800" b="0" dirty="0" smtClean="0">
                  <a:solidFill>
                    <a:srgbClr val="FFFFFF"/>
                  </a:solidFill>
                  <a:latin typeface="Franklin Gothic Book"/>
                  <a:cs typeface="Franklin Gothic Book"/>
                </a:rPr>
                <a:t>SUBMIT RATING</a:t>
              </a:r>
              <a:r>
                <a:rPr lang="en-US" sz="2400" b="0" dirty="0" smtClean="0">
                  <a:solidFill>
                    <a:srgbClr val="FFFFFF"/>
                  </a:solidFill>
                  <a:latin typeface="Franklin Gothic Book"/>
                  <a:cs typeface="Franklin Gothic Book"/>
                </a:rPr>
                <a:t>:</a:t>
              </a:r>
              <a:br>
                <a:rPr lang="en-US" sz="2400" b="0" dirty="0" smtClean="0">
                  <a:solidFill>
                    <a:srgbClr val="FFFFFF"/>
                  </a:solidFill>
                  <a:latin typeface="Franklin Gothic Book"/>
                  <a:cs typeface="Franklin Gothic Book"/>
                </a:rPr>
              </a:br>
              <a:r>
                <a:rPr lang="en-US" sz="2400" b="0" dirty="0" smtClean="0">
                  <a:solidFill>
                    <a:srgbClr val="FFFFFF"/>
                  </a:solidFill>
                  <a:latin typeface="Franklin Gothic Book"/>
                  <a:cs typeface="Franklin Gothic Book"/>
                </a:rPr>
                <a:t> </a:t>
              </a:r>
            </a:p>
            <a:p>
              <a:pPr algn="r" defTabSz="457200">
                <a:lnSpc>
                  <a:spcPct val="80000"/>
                </a:lnSpc>
              </a:pPr>
              <a:r>
                <a:rPr lang="en-US" sz="2400" b="0" dirty="0" smtClean="0">
                  <a:solidFill>
                    <a:srgbClr val="0000FF"/>
                  </a:solidFill>
                  <a:latin typeface="Franklin Gothic Book"/>
                  <a:cs typeface="Franklin Gothic Book"/>
                  <a:hlinkClick r:id="rId2"/>
                </a:rPr>
                <a:t>http</a:t>
              </a:r>
              <a:r>
                <a:rPr lang="en-US" sz="2400" b="0" dirty="0">
                  <a:solidFill>
                    <a:srgbClr val="0000FF"/>
                  </a:solidFill>
                  <a:latin typeface="Franklin Gothic Book"/>
                  <a:cs typeface="Franklin Gothic Book"/>
                  <a:hlinkClick r:id="rId2"/>
                </a:rPr>
                <a:t>://</a:t>
              </a:r>
              <a:r>
                <a:rPr lang="en-US" sz="2400" b="0" dirty="0" err="1">
                  <a:solidFill>
                    <a:srgbClr val="0000FF"/>
                  </a:solidFill>
                  <a:latin typeface="Franklin Gothic Book"/>
                  <a:cs typeface="Franklin Gothic Book"/>
                  <a:hlinkClick r:id="rId2"/>
                </a:rPr>
                <a:t>bitly.com</a:t>
              </a:r>
              <a:r>
                <a:rPr lang="en-US" sz="2400" b="0" dirty="0">
                  <a:solidFill>
                    <a:srgbClr val="0000FF"/>
                  </a:solidFill>
                  <a:latin typeface="Franklin Gothic Book"/>
                  <a:cs typeface="Franklin Gothic Book"/>
                  <a:hlinkClick r:id="rId2"/>
                </a:rPr>
                <a:t>/17SocialTemplatesNPS</a:t>
              </a:r>
              <a:endParaRPr lang="en-US" sz="2400" b="0" dirty="0">
                <a:solidFill>
                  <a:srgbClr val="0000FF"/>
                </a:solidFill>
                <a:latin typeface="Franklin Gothic Book"/>
                <a:cs typeface="Franklin Gothic Book"/>
              </a:endParaRPr>
            </a:p>
          </p:txBody>
        </p:sp>
      </p:grpSp>
    </p:spTree>
    <p:extLst>
      <p:ext uri="{BB962C8B-B14F-4D97-AF65-F5344CB8AC3E}">
        <p14:creationId xmlns:p14="http://schemas.microsoft.com/office/powerpoint/2010/main" val="3953854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819489" y="633368"/>
            <a:ext cx="7505023" cy="144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a:lnSpc>
                <a:spcPct val="80000"/>
              </a:lnSpc>
            </a:pPr>
            <a:r>
              <a:rPr lang="en-US" sz="5400" dirty="0" smtClean="0">
                <a:solidFill>
                  <a:schemeClr val="bg1"/>
                </a:solidFill>
                <a:latin typeface="Franklin Gothic Book"/>
                <a:cs typeface="Franklin Gothic Book"/>
              </a:rPr>
              <a:t>“Title Slides” for Increased Exposure</a:t>
            </a:r>
            <a:endParaRPr lang="en-US" sz="5400" dirty="0">
              <a:solidFill>
                <a:srgbClr val="E46C0A"/>
              </a:solidFill>
              <a:latin typeface="Franklin Gothic Book"/>
              <a:cs typeface="Franklin Gothic Book"/>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08323" y="2438793"/>
            <a:ext cx="3327355" cy="3327355"/>
          </a:xfrm>
          <a:prstGeom prst="rect">
            <a:avLst/>
          </a:prstGeom>
          <a:ln>
            <a:solidFill>
              <a:schemeClr val="tx1"/>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31" y="6227002"/>
            <a:ext cx="1536269" cy="447153"/>
          </a:xfrm>
          <a:prstGeom prst="rect">
            <a:avLst/>
          </a:prstGeom>
        </p:spPr>
      </p:pic>
      <p:sp>
        <p:nvSpPr>
          <p:cNvPr id="10" name="TextBox 9"/>
          <p:cNvSpPr txBox="1"/>
          <p:nvPr/>
        </p:nvSpPr>
        <p:spPr>
          <a:xfrm>
            <a:off x="1918133" y="6278547"/>
            <a:ext cx="7023108" cy="384721"/>
          </a:xfrm>
          <a:prstGeom prst="rect">
            <a:avLst/>
          </a:prstGeom>
          <a:noFill/>
        </p:spPr>
        <p:txBody>
          <a:bodyPr wrap="none" rtlCol="0">
            <a:spAutoFit/>
          </a:bodyPr>
          <a:lstStyle/>
          <a:p>
            <a:r>
              <a:rPr lang="en-US" sz="1900" dirty="0" smtClean="0">
                <a:solidFill>
                  <a:schemeClr val="tx1">
                    <a:lumMod val="50000"/>
                    <a:lumOff val="50000"/>
                  </a:schemeClr>
                </a:solidFill>
                <a:latin typeface="Franklin Gothic Book"/>
                <a:cs typeface="Franklin Gothic Book"/>
              </a:rPr>
              <a:t>The #1 Inbound Marketing Platform  |  HubSpot.com  |  @HubSpot</a:t>
            </a:r>
            <a:endParaRPr lang="en-US" sz="1900" dirty="0">
              <a:solidFill>
                <a:schemeClr val="tx1">
                  <a:lumMod val="50000"/>
                  <a:lumOff val="50000"/>
                </a:schemeClr>
              </a:solidFill>
              <a:latin typeface="Franklin Gothic Book"/>
              <a:cs typeface="Franklin Gothic Book"/>
            </a:endParaRPr>
          </a:p>
        </p:txBody>
      </p:sp>
    </p:spTree>
    <p:extLst>
      <p:ext uri="{BB962C8B-B14F-4D97-AF65-F5344CB8AC3E}">
        <p14:creationId xmlns:p14="http://schemas.microsoft.com/office/powerpoint/2010/main" val="15337213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348757" y="388963"/>
            <a:ext cx="8134350" cy="867045"/>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defTabSz="457200">
              <a:lnSpc>
                <a:spcPct val="80000"/>
              </a:lnSpc>
            </a:pPr>
            <a:r>
              <a:rPr lang="en-US" sz="2800" b="0" dirty="0" smtClean="0">
                <a:solidFill>
                  <a:srgbClr val="414141"/>
                </a:solidFill>
                <a:latin typeface="Franklin Gothic Medium"/>
                <a:cs typeface="Franklin Gothic Medium"/>
              </a:rPr>
              <a:t>How to Create This “Title Slide” Visual </a:t>
            </a:r>
            <a:endParaRPr lang="en-US" sz="2800" b="0" dirty="0">
              <a:solidFill>
                <a:srgbClr val="414141"/>
              </a:solidFill>
              <a:latin typeface="Franklin Gothic Medium"/>
              <a:cs typeface="Franklin Gothic Medium"/>
            </a:endParaRPr>
          </a:p>
        </p:txBody>
      </p:sp>
      <p:sp>
        <p:nvSpPr>
          <p:cNvPr id="4" name="Rectangle 3"/>
          <p:cNvSpPr/>
          <p:nvPr/>
        </p:nvSpPr>
        <p:spPr>
          <a:xfrm>
            <a:off x="1034557" y="1055953"/>
            <a:ext cx="2549006" cy="400110"/>
          </a:xfrm>
          <a:prstGeom prst="rect">
            <a:avLst/>
          </a:prstGeom>
        </p:spPr>
        <p:txBody>
          <a:bodyPr wrap="square">
            <a:spAutoFit/>
          </a:bodyPr>
          <a:lstStyle/>
          <a:p>
            <a:pPr algn="ctr"/>
            <a:r>
              <a:rPr lang="en-US" sz="2000" b="1" dirty="0" smtClean="0">
                <a:solidFill>
                  <a:schemeClr val="accent6">
                    <a:lumMod val="75000"/>
                  </a:schemeClr>
                </a:solidFill>
                <a:cs typeface="Arial"/>
              </a:rPr>
              <a:t>TURN THIS:</a:t>
            </a:r>
            <a:endParaRPr lang="en-US" sz="2000" b="1" dirty="0"/>
          </a:p>
        </p:txBody>
      </p:sp>
      <p:pic>
        <p:nvPicPr>
          <p:cNvPr id="3" name="Picture 2" descr="Screen Shot 2013-08-01 at 12.17.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676398"/>
            <a:ext cx="3504707" cy="4935724"/>
          </a:xfrm>
          <a:prstGeom prst="rect">
            <a:avLst/>
          </a:prstGeom>
          <a:ln>
            <a:solidFill>
              <a:srgbClr val="A6A6A6"/>
            </a:solidFill>
          </a:ln>
        </p:spPr>
      </p:pic>
      <p:pic>
        <p:nvPicPr>
          <p:cNvPr id="16" name="Picture 15" descr="Screen Shot 2013-08-01 at 12.19.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57" y="1676399"/>
            <a:ext cx="4261343" cy="1181362"/>
          </a:xfrm>
          <a:prstGeom prst="rect">
            <a:avLst/>
          </a:prstGeom>
          <a:ln>
            <a:solidFill>
              <a:srgbClr val="A6A6A6"/>
            </a:solidFill>
          </a:ln>
        </p:spPr>
      </p:pic>
      <p:sp>
        <p:nvSpPr>
          <p:cNvPr id="19" name="Rectangle 18"/>
          <p:cNvSpPr/>
          <p:nvPr/>
        </p:nvSpPr>
        <p:spPr>
          <a:xfrm>
            <a:off x="5593857" y="1074452"/>
            <a:ext cx="2549006" cy="400110"/>
          </a:xfrm>
          <a:prstGeom prst="rect">
            <a:avLst/>
          </a:prstGeom>
        </p:spPr>
        <p:txBody>
          <a:bodyPr wrap="square">
            <a:spAutoFit/>
          </a:bodyPr>
          <a:lstStyle/>
          <a:p>
            <a:pPr algn="ctr"/>
            <a:r>
              <a:rPr lang="en-US" sz="2000" b="1" dirty="0" smtClean="0">
                <a:solidFill>
                  <a:schemeClr val="accent6">
                    <a:lumMod val="75000"/>
                  </a:schemeClr>
                </a:solidFill>
                <a:cs typeface="Arial"/>
              </a:rPr>
              <a:t>INTO THIS:</a:t>
            </a:r>
            <a:endParaRPr lang="en-US" sz="2000" b="1" dirty="0"/>
          </a:p>
        </p:txBody>
      </p:sp>
      <p:sp>
        <p:nvSpPr>
          <p:cNvPr id="6" name="Oval Callout 5"/>
          <p:cNvSpPr/>
          <p:nvPr/>
        </p:nvSpPr>
        <p:spPr>
          <a:xfrm>
            <a:off x="412257" y="3136900"/>
            <a:ext cx="4468129" cy="3263900"/>
          </a:xfrm>
          <a:prstGeom prst="wedgeEllipseCallout">
            <a:avLst>
              <a:gd name="adj1" fmla="val 34697"/>
              <a:gd name="adj2" fmla="val 48925"/>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812800" y="3746500"/>
            <a:ext cx="3632200" cy="2031325"/>
          </a:xfrm>
          <a:prstGeom prst="rect">
            <a:avLst/>
          </a:prstGeom>
          <a:noFill/>
        </p:spPr>
        <p:txBody>
          <a:bodyPr wrap="square" rtlCol="0">
            <a:spAutoFit/>
          </a:bodyPr>
          <a:lstStyle/>
          <a:p>
            <a:pPr algn="ctr"/>
            <a:r>
              <a:rPr lang="en-US" dirty="0" smtClean="0">
                <a:solidFill>
                  <a:schemeClr val="bg1"/>
                </a:solidFill>
                <a:latin typeface="Franklin Gothic Book"/>
                <a:cs typeface="Franklin Gothic Book"/>
              </a:rPr>
              <a:t>This template will help you take a simple status update – such as a blog post, article, or marketing offer – and turn it into a visual representation of that the social media user could be reading, using, or enjoying.</a:t>
            </a:r>
            <a:endParaRPr lang="en-US" dirty="0">
              <a:solidFill>
                <a:schemeClr val="bg1"/>
              </a:solidFill>
              <a:latin typeface="Franklin Gothic Book"/>
              <a:cs typeface="Franklin Gothic Book"/>
            </a:endParaRPr>
          </a:p>
        </p:txBody>
      </p:sp>
    </p:spTree>
    <p:extLst>
      <p:ext uri="{BB962C8B-B14F-4D97-AF65-F5344CB8AC3E}">
        <p14:creationId xmlns:p14="http://schemas.microsoft.com/office/powerpoint/2010/main" val="1261634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800" y="215900"/>
            <a:ext cx="1967806" cy="635000"/>
            <a:chOff x="-55868" y="254000"/>
            <a:chExt cx="2164068" cy="635000"/>
          </a:xfrm>
        </p:grpSpPr>
        <p:sp>
          <p:nvSpPr>
            <p:cNvPr id="3" name="Rectangle 2"/>
            <p:cNvSpPr/>
            <p:nvPr/>
          </p:nvSpPr>
          <p:spPr>
            <a:xfrm>
              <a:off x="0" y="254000"/>
              <a:ext cx="2108200" cy="6350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6"/>
            <p:cNvSpPr txBox="1">
              <a:spLocks/>
            </p:cNvSpPr>
            <p:nvPr/>
          </p:nvSpPr>
          <p:spPr>
            <a:xfrm>
              <a:off x="-55868" y="350863"/>
              <a:ext cx="2136898" cy="423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algn="r" defTabSz="457200">
                <a:lnSpc>
                  <a:spcPct val="80000"/>
                </a:lnSpc>
              </a:pPr>
              <a:r>
                <a:rPr lang="en-US" sz="3200" b="0" dirty="0" smtClean="0">
                  <a:solidFill>
                    <a:srgbClr val="FFFFFF"/>
                  </a:solidFill>
                  <a:latin typeface="Franklin Gothic Book"/>
                  <a:cs typeface="Franklin Gothic Book"/>
                </a:rPr>
                <a:t>OPTION 1</a:t>
              </a:r>
              <a:endParaRPr lang="en-US" sz="3200" b="0" dirty="0">
                <a:solidFill>
                  <a:srgbClr val="FFFFFF"/>
                </a:solidFill>
                <a:latin typeface="Franklin Gothic Book"/>
                <a:cs typeface="Franklin Gothic Book"/>
              </a:endParaRPr>
            </a:p>
          </p:txBody>
        </p:sp>
      </p:grpSp>
      <p:grpSp>
        <p:nvGrpSpPr>
          <p:cNvPr id="14" name="Group 13"/>
          <p:cNvGrpSpPr/>
          <p:nvPr/>
        </p:nvGrpSpPr>
        <p:grpSpPr>
          <a:xfrm>
            <a:off x="3298554" y="706488"/>
            <a:ext cx="5641475" cy="5641848"/>
            <a:chOff x="3298554" y="706488"/>
            <a:chExt cx="5641475" cy="5641848"/>
          </a:xfrm>
        </p:grpSpPr>
        <p:pic>
          <p:nvPicPr>
            <p:cNvPr id="13" name="Picture 12" descr="-NATO-_(Pražský_studentský_summit,_201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98555" y="706488"/>
              <a:ext cx="5641474" cy="5641848"/>
            </a:xfrm>
            <a:prstGeom prst="rect">
              <a:avLst/>
            </a:prstGeom>
          </p:spPr>
        </p:pic>
        <p:sp>
          <p:nvSpPr>
            <p:cNvPr id="9" name="Rectangle 8"/>
            <p:cNvSpPr/>
            <p:nvPr/>
          </p:nvSpPr>
          <p:spPr>
            <a:xfrm>
              <a:off x="3298554" y="4140253"/>
              <a:ext cx="5641474" cy="2170884"/>
            </a:xfrm>
            <a:prstGeom prst="rect">
              <a:avLst/>
            </a:prstGeom>
            <a:solidFill>
              <a:schemeClr val="tx1">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Title of Content You’re Sharing Goes Here</a:t>
              </a:r>
              <a:endParaRPr lang="en-US" sz="4000" dirty="0"/>
            </a:p>
          </p:txBody>
        </p:sp>
      </p:grpSp>
      <p:sp>
        <p:nvSpPr>
          <p:cNvPr id="10" name="TextBox 9"/>
          <p:cNvSpPr txBox="1"/>
          <p:nvPr/>
        </p:nvSpPr>
        <p:spPr>
          <a:xfrm>
            <a:off x="235576" y="1158086"/>
            <a:ext cx="2876893" cy="3570208"/>
          </a:xfrm>
          <a:prstGeom prst="rect">
            <a:avLst/>
          </a:prstGeom>
          <a:noFill/>
        </p:spPr>
        <p:txBody>
          <a:bodyPr wrap="square" rtlCol="0">
            <a:spAutoFit/>
          </a:bodyPr>
          <a:lstStyle/>
          <a:p>
            <a:r>
              <a:rPr lang="en-US" dirty="0" smtClean="0">
                <a:latin typeface="Franklin Gothic Medium"/>
                <a:cs typeface="Franklin Gothic Medium"/>
              </a:rPr>
              <a:t>How to Use This Template:</a:t>
            </a:r>
          </a:p>
          <a:p>
            <a:endParaRPr lang="en-US" u="sng" dirty="0" smtClean="0">
              <a:latin typeface="Franklin Gothic Book"/>
              <a:cs typeface="Franklin Gothic Book"/>
            </a:endParaRPr>
          </a:p>
          <a:p>
            <a:pPr marL="342900" indent="-342900">
              <a:buAutoNum type="arabicParenR"/>
            </a:pPr>
            <a:r>
              <a:rPr lang="en-US" dirty="0" smtClean="0">
                <a:latin typeface="Franklin Gothic Book"/>
                <a:cs typeface="Franklin Gothic Book"/>
              </a:rPr>
              <a:t>Write your own title.</a:t>
            </a:r>
          </a:p>
          <a:p>
            <a:pPr marL="342900" indent="-342900">
              <a:buAutoNum type="arabicParenR"/>
            </a:pPr>
            <a:r>
              <a:rPr lang="en-US" dirty="0" smtClean="0">
                <a:latin typeface="Franklin Gothic Book"/>
                <a:cs typeface="Franklin Gothic Book"/>
              </a:rPr>
              <a:t>Right click the image</a:t>
            </a:r>
            <a:r>
              <a:rPr lang="en-US" dirty="0">
                <a:latin typeface="Franklin Gothic Book"/>
                <a:cs typeface="Franklin Gothic Book"/>
              </a:rPr>
              <a:t> </a:t>
            </a:r>
            <a:r>
              <a:rPr lang="en-US" dirty="0" smtClean="0">
                <a:latin typeface="Franklin Gothic Book"/>
                <a:cs typeface="Franklin Gothic Book"/>
              </a:rPr>
              <a:t>and select “Save as Picture.”</a:t>
            </a:r>
          </a:p>
          <a:p>
            <a:pPr marL="342900" indent="-342900">
              <a:buAutoNum type="arabicParenR"/>
            </a:pPr>
            <a:r>
              <a:rPr lang="en-US" dirty="0" smtClean="0">
                <a:latin typeface="Franklin Gothic Book"/>
                <a:cs typeface="Franklin Gothic Book"/>
              </a:rPr>
              <a:t>Post the image file to social. </a:t>
            </a:r>
          </a:p>
          <a:p>
            <a:pPr marL="342900" indent="-342900">
              <a:buAutoNum type="arabicParenR"/>
            </a:pPr>
            <a:endParaRPr lang="en-US" b="1" dirty="0">
              <a:latin typeface="Franklin Gothic Book"/>
              <a:cs typeface="Franklin Gothic Book"/>
            </a:endParaRPr>
          </a:p>
          <a:p>
            <a:r>
              <a:rPr lang="en-US" sz="1600" i="1" dirty="0" smtClean="0">
                <a:latin typeface="Franklin Gothic Medium"/>
                <a:cs typeface="Franklin Gothic Medium"/>
              </a:rPr>
              <a:t>TIP</a:t>
            </a:r>
            <a:r>
              <a:rPr lang="en-US" sz="1600" i="1" dirty="0" smtClean="0">
                <a:latin typeface="Franklin Gothic Book"/>
                <a:cs typeface="Franklin Gothic Book"/>
              </a:rPr>
              <a:t>: If you plan to post to Facebook, include a text caption and link to your content too!</a:t>
            </a:r>
          </a:p>
        </p:txBody>
      </p:sp>
      <p:grpSp>
        <p:nvGrpSpPr>
          <p:cNvPr id="11" name="Group 10"/>
          <p:cNvGrpSpPr/>
          <p:nvPr/>
        </p:nvGrpSpPr>
        <p:grpSpPr>
          <a:xfrm rot="19744713">
            <a:off x="645057" y="4727414"/>
            <a:ext cx="2072269" cy="1715751"/>
            <a:chOff x="4465301" y="4817434"/>
            <a:chExt cx="2072269" cy="1715751"/>
          </a:xfrm>
        </p:grpSpPr>
        <p:sp>
          <p:nvSpPr>
            <p:cNvPr id="12" name="TextBox 11"/>
            <p:cNvSpPr txBox="1"/>
            <p:nvPr/>
          </p:nvSpPr>
          <p:spPr>
            <a:xfrm rot="940237">
              <a:off x="4465301" y="5055857"/>
              <a:ext cx="2072269" cy="1477328"/>
            </a:xfrm>
            <a:prstGeom prst="rect">
              <a:avLst/>
            </a:prstGeom>
            <a:solidFill>
              <a:srgbClr val="FFFFA7"/>
            </a:solidFill>
            <a:effectLst>
              <a:outerShdw blurRad="317500" dist="2794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6" name="TextBox 15"/>
            <p:cNvSpPr txBox="1"/>
            <p:nvPr/>
          </p:nvSpPr>
          <p:spPr>
            <a:xfrm rot="944614">
              <a:off x="4533456" y="5209530"/>
              <a:ext cx="1932134" cy="1169551"/>
            </a:xfrm>
            <a:prstGeom prst="rect">
              <a:avLst/>
            </a:prstGeom>
            <a:noFill/>
          </p:spPr>
          <p:txBody>
            <a:bodyPr wrap="square" rtlCol="0">
              <a:spAutoFit/>
            </a:bodyPr>
            <a:lstStyle/>
            <a:p>
              <a:r>
                <a:rPr lang="en-US" sz="1400" dirty="0" smtClean="0">
                  <a:latin typeface="Lucida Grande" pitchFamily="2" charset="0"/>
                  <a:ea typeface="Tahoma" pitchFamily="34" charset="0"/>
                  <a:cs typeface="Lucida Grande" pitchFamily="2" charset="0"/>
                </a:rPr>
                <a:t>All the photos used in this template are photos that can be used in a public domain.</a:t>
              </a:r>
              <a:endParaRPr lang="en-US" sz="1400" dirty="0">
                <a:latin typeface="Lucida Grande" pitchFamily="2" charset="0"/>
                <a:ea typeface="Tahoma" pitchFamily="34" charset="0"/>
                <a:cs typeface="Lucida Grande" pitchFamily="2" charset="0"/>
              </a:endParaRPr>
            </a:p>
          </p:txBody>
        </p:sp>
        <p:sp>
          <p:nvSpPr>
            <p:cNvPr id="17" name="Oval 16"/>
            <p:cNvSpPr/>
            <p:nvPr/>
          </p:nvSpPr>
          <p:spPr>
            <a:xfrm>
              <a:off x="5050816" y="4817434"/>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73439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67875" y="903256"/>
            <a:ext cx="5650992" cy="5676636"/>
            <a:chOff x="1767875" y="903256"/>
            <a:chExt cx="5650992" cy="5676636"/>
          </a:xfrm>
        </p:grpSpPr>
        <p:pic>
          <p:nvPicPr>
            <p:cNvPr id="4" name="Picture 3" descr="'Basket_of_Apples'_by_Levi_Wells_Prentice,_Dayton_Art_Institute.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67875" y="903256"/>
              <a:ext cx="5650992" cy="5676636"/>
            </a:xfrm>
            <a:prstGeom prst="rect">
              <a:avLst/>
            </a:prstGeom>
          </p:spPr>
        </p:pic>
        <p:sp>
          <p:nvSpPr>
            <p:cNvPr id="8" name="Rectangle 7"/>
            <p:cNvSpPr/>
            <p:nvPr/>
          </p:nvSpPr>
          <p:spPr>
            <a:xfrm>
              <a:off x="1777393" y="2628899"/>
              <a:ext cx="5641474" cy="1815337"/>
            </a:xfrm>
            <a:prstGeom prst="rect">
              <a:avLst/>
            </a:prstGeom>
            <a:solidFill>
              <a:schemeClr val="tx1">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Title of Content You’re Sharing Goes Here</a:t>
              </a:r>
              <a:endParaRPr lang="en-US" sz="4000" dirty="0"/>
            </a:p>
          </p:txBody>
        </p:sp>
      </p:grpSp>
      <p:grpSp>
        <p:nvGrpSpPr>
          <p:cNvPr id="14" name="Group 13"/>
          <p:cNvGrpSpPr/>
          <p:nvPr/>
        </p:nvGrpSpPr>
        <p:grpSpPr>
          <a:xfrm>
            <a:off x="-50800" y="215900"/>
            <a:ext cx="1967806" cy="635000"/>
            <a:chOff x="-55868" y="254000"/>
            <a:chExt cx="2164068" cy="635000"/>
          </a:xfrm>
        </p:grpSpPr>
        <p:sp>
          <p:nvSpPr>
            <p:cNvPr id="15" name="Rectangle 14"/>
            <p:cNvSpPr/>
            <p:nvPr/>
          </p:nvSpPr>
          <p:spPr>
            <a:xfrm>
              <a:off x="0" y="254000"/>
              <a:ext cx="2108200" cy="6350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p:cNvSpPr txBox="1">
              <a:spLocks/>
            </p:cNvSpPr>
            <p:nvPr/>
          </p:nvSpPr>
          <p:spPr>
            <a:xfrm>
              <a:off x="-55868" y="350863"/>
              <a:ext cx="2136898" cy="423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algn="r" defTabSz="457200">
                <a:lnSpc>
                  <a:spcPct val="80000"/>
                </a:lnSpc>
              </a:pPr>
              <a:r>
                <a:rPr lang="en-US" sz="3200" b="0" dirty="0" smtClean="0">
                  <a:solidFill>
                    <a:srgbClr val="FFFFFF"/>
                  </a:solidFill>
                  <a:latin typeface="Franklin Gothic Book"/>
                  <a:cs typeface="Franklin Gothic Book"/>
                </a:rPr>
                <a:t>OPTION 2</a:t>
              </a:r>
              <a:endParaRPr lang="en-US" sz="3200" b="0" dirty="0">
                <a:solidFill>
                  <a:srgbClr val="FFFFFF"/>
                </a:solidFill>
                <a:latin typeface="Franklin Gothic Book"/>
                <a:cs typeface="Franklin Gothic Book"/>
              </a:endParaRPr>
            </a:p>
          </p:txBody>
        </p:sp>
      </p:grpSp>
    </p:spTree>
    <p:extLst>
      <p:ext uri="{BB962C8B-B14F-4D97-AF65-F5344CB8AC3E}">
        <p14:creationId xmlns:p14="http://schemas.microsoft.com/office/powerpoint/2010/main" val="12263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48993" y="854674"/>
            <a:ext cx="5641474" cy="5650992"/>
            <a:chOff x="1777393" y="903256"/>
            <a:chExt cx="5641474" cy="5650992"/>
          </a:xfrm>
        </p:grpSpPr>
        <p:pic>
          <p:nvPicPr>
            <p:cNvPr id="5" name="Picture 4" descr="Aksa_Beach_afternoon (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77393" y="903256"/>
              <a:ext cx="5641474" cy="5650992"/>
            </a:xfrm>
            <a:prstGeom prst="rect">
              <a:avLst/>
            </a:prstGeom>
          </p:spPr>
        </p:pic>
        <p:sp>
          <p:nvSpPr>
            <p:cNvPr id="8" name="Rectangle 7"/>
            <p:cNvSpPr/>
            <p:nvPr/>
          </p:nvSpPr>
          <p:spPr>
            <a:xfrm>
              <a:off x="1777393" y="2628899"/>
              <a:ext cx="5641474" cy="1815337"/>
            </a:xfrm>
            <a:prstGeom prst="rect">
              <a:avLst/>
            </a:prstGeom>
            <a:solidFill>
              <a:schemeClr val="tx1">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Title of Content You’re Sharing </a:t>
              </a:r>
              <a:r>
                <a:rPr lang="en-US" sz="4000" b="1" dirty="0" smtClean="0"/>
                <a:t>Goes Here</a:t>
              </a:r>
              <a:endParaRPr lang="en-US" sz="4000" b="1" dirty="0"/>
            </a:p>
          </p:txBody>
        </p:sp>
      </p:grpSp>
      <p:grpSp>
        <p:nvGrpSpPr>
          <p:cNvPr id="14" name="Group 13"/>
          <p:cNvGrpSpPr/>
          <p:nvPr/>
        </p:nvGrpSpPr>
        <p:grpSpPr>
          <a:xfrm>
            <a:off x="-50800" y="215900"/>
            <a:ext cx="1967806" cy="635000"/>
            <a:chOff x="-55868" y="254000"/>
            <a:chExt cx="2164068" cy="635000"/>
          </a:xfrm>
        </p:grpSpPr>
        <p:sp>
          <p:nvSpPr>
            <p:cNvPr id="15" name="Rectangle 14"/>
            <p:cNvSpPr/>
            <p:nvPr/>
          </p:nvSpPr>
          <p:spPr>
            <a:xfrm>
              <a:off x="0" y="254000"/>
              <a:ext cx="2108200" cy="6350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p:cNvSpPr txBox="1">
              <a:spLocks/>
            </p:cNvSpPr>
            <p:nvPr/>
          </p:nvSpPr>
          <p:spPr>
            <a:xfrm>
              <a:off x="-55868" y="350863"/>
              <a:ext cx="2136898" cy="423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algn="r" defTabSz="457200">
                <a:lnSpc>
                  <a:spcPct val="80000"/>
                </a:lnSpc>
              </a:pPr>
              <a:r>
                <a:rPr lang="en-US" sz="3200" b="0" dirty="0" smtClean="0">
                  <a:solidFill>
                    <a:srgbClr val="FFFFFF"/>
                  </a:solidFill>
                  <a:latin typeface="Franklin Gothic Book"/>
                  <a:cs typeface="Franklin Gothic Book"/>
                </a:rPr>
                <a:t>OPTION 3</a:t>
              </a:r>
              <a:endParaRPr lang="en-US" sz="3200" b="0" dirty="0">
                <a:solidFill>
                  <a:srgbClr val="FFFFFF"/>
                </a:solidFill>
                <a:latin typeface="Franklin Gothic Book"/>
                <a:cs typeface="Franklin Gothic Book"/>
              </a:endParaRPr>
            </a:p>
          </p:txBody>
        </p:sp>
      </p:grpSp>
      <p:grpSp>
        <p:nvGrpSpPr>
          <p:cNvPr id="17" name="Group 16"/>
          <p:cNvGrpSpPr/>
          <p:nvPr/>
        </p:nvGrpSpPr>
        <p:grpSpPr>
          <a:xfrm rot="19744713">
            <a:off x="214064" y="3997601"/>
            <a:ext cx="2466624" cy="2273038"/>
            <a:chOff x="4444824" y="4836187"/>
            <a:chExt cx="2241509" cy="2065590"/>
          </a:xfrm>
        </p:grpSpPr>
        <p:sp>
          <p:nvSpPr>
            <p:cNvPr id="18" name="TextBox 17"/>
            <p:cNvSpPr txBox="1"/>
            <p:nvPr/>
          </p:nvSpPr>
          <p:spPr>
            <a:xfrm rot="940237">
              <a:off x="4444824" y="5140492"/>
              <a:ext cx="2241509" cy="1477328"/>
            </a:xfrm>
            <a:prstGeom prst="rect">
              <a:avLst/>
            </a:prstGeom>
            <a:solidFill>
              <a:srgbClr val="FFFFA7"/>
            </a:solidFill>
            <a:effectLst>
              <a:outerShdw blurRad="317500" dist="2794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9" name="TextBox 18"/>
            <p:cNvSpPr txBox="1"/>
            <p:nvPr/>
          </p:nvSpPr>
          <p:spPr>
            <a:xfrm rot="944614">
              <a:off x="4547395" y="5301339"/>
              <a:ext cx="2002496" cy="1600438"/>
            </a:xfrm>
            <a:prstGeom prst="rect">
              <a:avLst/>
            </a:prstGeom>
            <a:noFill/>
          </p:spPr>
          <p:txBody>
            <a:bodyPr wrap="square" rtlCol="0">
              <a:spAutoFit/>
            </a:bodyPr>
            <a:lstStyle/>
            <a:p>
              <a:r>
                <a:rPr lang="en-US" sz="1400" dirty="0" smtClean="0">
                  <a:latin typeface="Lucida Grande" pitchFamily="2" charset="0"/>
                  <a:ea typeface="Tahoma" pitchFamily="34" charset="0"/>
                  <a:cs typeface="Lucida Grande" pitchFamily="2" charset="0"/>
                </a:rPr>
                <a:t>Try adjusting the font to stylize the image further. For example, you could bold the statement you want to leave an imprint.</a:t>
              </a:r>
              <a:endParaRPr lang="en-US" sz="1400" dirty="0">
                <a:latin typeface="Lucida Grande" pitchFamily="2" charset="0"/>
                <a:ea typeface="Tahoma" pitchFamily="34" charset="0"/>
                <a:cs typeface="Lucida Grande" pitchFamily="2" charset="0"/>
              </a:endParaRPr>
            </a:p>
          </p:txBody>
        </p:sp>
        <p:sp>
          <p:nvSpPr>
            <p:cNvPr id="20" name="Oval 19"/>
            <p:cNvSpPr/>
            <p:nvPr/>
          </p:nvSpPr>
          <p:spPr>
            <a:xfrm>
              <a:off x="4703394" y="4836187"/>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55991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04713" y="2298699"/>
            <a:ext cx="6152689" cy="4100767"/>
            <a:chOff x="1767875" y="791581"/>
            <a:chExt cx="5650992" cy="376638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875" y="791581"/>
              <a:ext cx="5650992" cy="3766386"/>
            </a:xfrm>
            <a:prstGeom prst="rect">
              <a:avLst/>
            </a:prstGeom>
          </p:spPr>
        </p:pic>
        <p:sp>
          <p:nvSpPr>
            <p:cNvPr id="8" name="Rectangle 7"/>
            <p:cNvSpPr/>
            <p:nvPr/>
          </p:nvSpPr>
          <p:spPr>
            <a:xfrm>
              <a:off x="1777393" y="2628899"/>
              <a:ext cx="5641474" cy="1815337"/>
            </a:xfrm>
            <a:prstGeom prst="rect">
              <a:avLst/>
            </a:prstGeom>
            <a:solidFill>
              <a:schemeClr val="tx1">
                <a:alpha val="6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Title of Content You’re Sharing Goes Here</a:t>
              </a:r>
              <a:endParaRPr lang="en-US" sz="4000" dirty="0"/>
            </a:p>
          </p:txBody>
        </p:sp>
      </p:grpSp>
      <p:grpSp>
        <p:nvGrpSpPr>
          <p:cNvPr id="14" name="Group 13"/>
          <p:cNvGrpSpPr/>
          <p:nvPr/>
        </p:nvGrpSpPr>
        <p:grpSpPr>
          <a:xfrm>
            <a:off x="-50800" y="215900"/>
            <a:ext cx="1967806" cy="635000"/>
            <a:chOff x="-55868" y="254000"/>
            <a:chExt cx="2164068" cy="635000"/>
          </a:xfrm>
        </p:grpSpPr>
        <p:sp>
          <p:nvSpPr>
            <p:cNvPr id="15" name="Rectangle 14"/>
            <p:cNvSpPr/>
            <p:nvPr/>
          </p:nvSpPr>
          <p:spPr>
            <a:xfrm>
              <a:off x="0" y="254000"/>
              <a:ext cx="2108200" cy="6350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p:cNvSpPr txBox="1">
              <a:spLocks/>
            </p:cNvSpPr>
            <p:nvPr/>
          </p:nvSpPr>
          <p:spPr>
            <a:xfrm>
              <a:off x="-55868" y="350863"/>
              <a:ext cx="2136898" cy="423837"/>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i="0" kern="1200">
                  <a:solidFill>
                    <a:schemeClr val="tx1"/>
                  </a:solidFill>
                  <a:latin typeface="Proxima Nova Lt" pitchFamily="2" charset="0"/>
                  <a:ea typeface="Adobe Gothic Std B" pitchFamily="34" charset="-128"/>
                  <a:cs typeface="+mj-cs"/>
                </a:defRPr>
              </a:lvl1pPr>
            </a:lstStyle>
            <a:p>
              <a:pPr algn="r" defTabSz="457200">
                <a:lnSpc>
                  <a:spcPct val="80000"/>
                </a:lnSpc>
              </a:pPr>
              <a:r>
                <a:rPr lang="en-US" sz="3200" b="0" dirty="0" smtClean="0">
                  <a:solidFill>
                    <a:srgbClr val="FFFFFF"/>
                  </a:solidFill>
                  <a:latin typeface="Franklin Gothic Book"/>
                  <a:cs typeface="Franklin Gothic Book"/>
                </a:rPr>
                <a:t>OPTION 4</a:t>
              </a:r>
              <a:endParaRPr lang="en-US" sz="3200" b="0" dirty="0">
                <a:solidFill>
                  <a:srgbClr val="FFFFFF"/>
                </a:solidFill>
                <a:latin typeface="Franklin Gothic Book"/>
                <a:cs typeface="Franklin Gothic Book"/>
              </a:endParaRPr>
            </a:p>
          </p:txBody>
        </p:sp>
      </p:grpSp>
      <p:grpSp>
        <p:nvGrpSpPr>
          <p:cNvPr id="10" name="Group 9"/>
          <p:cNvGrpSpPr/>
          <p:nvPr/>
        </p:nvGrpSpPr>
        <p:grpSpPr>
          <a:xfrm rot="20979369">
            <a:off x="4261644" y="28320"/>
            <a:ext cx="2733214" cy="1774521"/>
            <a:chOff x="4525828" y="4675277"/>
            <a:chExt cx="2483767" cy="1612571"/>
          </a:xfrm>
        </p:grpSpPr>
        <p:sp>
          <p:nvSpPr>
            <p:cNvPr id="11" name="TextBox 10"/>
            <p:cNvSpPr txBox="1"/>
            <p:nvPr/>
          </p:nvSpPr>
          <p:spPr>
            <a:xfrm rot="940237">
              <a:off x="4525828" y="4926313"/>
              <a:ext cx="2483767" cy="1361535"/>
            </a:xfrm>
            <a:prstGeom prst="rect">
              <a:avLst/>
            </a:prstGeom>
            <a:solidFill>
              <a:srgbClr val="FFFFA7"/>
            </a:solidFill>
            <a:effectLst>
              <a:outerShdw blurRad="317500" dist="2794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2" name="TextBox 11"/>
            <p:cNvSpPr txBox="1"/>
            <p:nvPr/>
          </p:nvSpPr>
          <p:spPr>
            <a:xfrm rot="944614">
              <a:off x="4683789" y="5315108"/>
              <a:ext cx="2323858" cy="867031"/>
            </a:xfrm>
            <a:prstGeom prst="rect">
              <a:avLst/>
            </a:prstGeom>
            <a:noFill/>
          </p:spPr>
          <p:txBody>
            <a:bodyPr wrap="square" rtlCol="0">
              <a:spAutoFit/>
            </a:bodyPr>
            <a:lstStyle/>
            <a:p>
              <a:r>
                <a:rPr lang="en-US" sz="1400" dirty="0" smtClean="0">
                  <a:latin typeface="Lucida Grande" pitchFamily="2" charset="0"/>
                  <a:ea typeface="Tahoma" pitchFamily="34" charset="0"/>
                  <a:cs typeface="Lucida Grande" pitchFamily="2" charset="0"/>
                </a:rPr>
                <a:t>Be open to adjusting the template layout to accommodate various images or messages. </a:t>
              </a:r>
              <a:endParaRPr lang="en-US" sz="1400" dirty="0">
                <a:latin typeface="Lucida Grande" pitchFamily="2" charset="0"/>
                <a:ea typeface="Tahoma" pitchFamily="34" charset="0"/>
                <a:cs typeface="Lucida Grande" pitchFamily="2" charset="0"/>
              </a:endParaRPr>
            </a:p>
          </p:txBody>
        </p:sp>
        <p:sp>
          <p:nvSpPr>
            <p:cNvPr id="13" name="Oval 12"/>
            <p:cNvSpPr/>
            <p:nvPr/>
          </p:nvSpPr>
          <p:spPr>
            <a:xfrm>
              <a:off x="4606519" y="4675277"/>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2201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10732</TotalTime>
  <Words>1422</Words>
  <Application>Microsoft Macintosh PowerPoint</Application>
  <PresentationFormat>On-screen Show (4:3)</PresentationFormat>
  <Paragraphs>175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HubSpot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Acunzo</dc:creator>
  <cp:lastModifiedBy>Anum Hussain</cp:lastModifiedBy>
  <cp:revision>147</cp:revision>
  <dcterms:created xsi:type="dcterms:W3CDTF">2013-07-30T15:32:26Z</dcterms:created>
  <dcterms:modified xsi:type="dcterms:W3CDTF">2013-08-14T12:38:56Z</dcterms:modified>
</cp:coreProperties>
</file>