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7" r:id="rId2"/>
    <p:sldId id="258" r:id="rId3"/>
    <p:sldId id="257" r:id="rId4"/>
    <p:sldId id="280" r:id="rId5"/>
    <p:sldId id="283" r:id="rId6"/>
    <p:sldId id="281" r:id="rId7"/>
    <p:sldId id="285" r:id="rId8"/>
    <p:sldId id="287" r:id="rId9"/>
    <p:sldId id="282" r:id="rId10"/>
    <p:sldId id="286" r:id="rId11"/>
    <p:sldId id="269" r:id="rId12"/>
    <p:sldId id="288" r:id="rId13"/>
  </p:sldIdLst>
  <p:sldSz cx="9144000" cy="6858000" type="screen4x3"/>
  <p:notesSz cx="6858000" cy="9144000"/>
  <p:defaultTextStyle>
    <a:defPPr marL="0" marR="0" indent="0" algn="l" defTabSz="735635" rtl="0" fontAlgn="auto" latinLnBrk="1"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defRPr>
    </a:defPPr>
    <a:lvl1pPr marL="0" marR="0" indent="0" algn="l" defTabSz="735635" rtl="0" fontAlgn="auto" latinLnBrk="0"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latin typeface="Calibri"/>
        <a:ea typeface="Calibri"/>
        <a:cs typeface="Calibri"/>
        <a:sym typeface="Calibri"/>
      </a:defRPr>
    </a:lvl1pPr>
    <a:lvl2pPr marL="0" marR="0" indent="0" algn="l" defTabSz="735635" rtl="0" fontAlgn="auto" latinLnBrk="0"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latin typeface="Calibri"/>
        <a:ea typeface="Calibri"/>
        <a:cs typeface="Calibri"/>
        <a:sym typeface="Calibri"/>
      </a:defRPr>
    </a:lvl2pPr>
    <a:lvl3pPr marL="0" marR="0" indent="0" algn="l" defTabSz="735635" rtl="0" fontAlgn="auto" latinLnBrk="0"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latin typeface="Calibri"/>
        <a:ea typeface="Calibri"/>
        <a:cs typeface="Calibri"/>
        <a:sym typeface="Calibri"/>
      </a:defRPr>
    </a:lvl3pPr>
    <a:lvl4pPr marL="0" marR="0" indent="0" algn="l" defTabSz="735635" rtl="0" fontAlgn="auto" latinLnBrk="0"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latin typeface="Calibri"/>
        <a:ea typeface="Calibri"/>
        <a:cs typeface="Calibri"/>
        <a:sym typeface="Calibri"/>
      </a:defRPr>
    </a:lvl4pPr>
    <a:lvl5pPr marL="0" marR="0" indent="0" algn="l" defTabSz="735635" rtl="0" fontAlgn="auto" latinLnBrk="0"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latin typeface="Calibri"/>
        <a:ea typeface="Calibri"/>
        <a:cs typeface="Calibri"/>
        <a:sym typeface="Calibri"/>
      </a:defRPr>
    </a:lvl5pPr>
    <a:lvl6pPr marL="0" marR="0" indent="0" algn="l" defTabSz="735635" rtl="0" fontAlgn="auto" latinLnBrk="0"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latin typeface="Calibri"/>
        <a:ea typeface="Calibri"/>
        <a:cs typeface="Calibri"/>
        <a:sym typeface="Calibri"/>
      </a:defRPr>
    </a:lvl6pPr>
    <a:lvl7pPr marL="0" marR="0" indent="0" algn="l" defTabSz="735635" rtl="0" fontAlgn="auto" latinLnBrk="0"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latin typeface="Calibri"/>
        <a:ea typeface="Calibri"/>
        <a:cs typeface="Calibri"/>
        <a:sym typeface="Calibri"/>
      </a:defRPr>
    </a:lvl7pPr>
    <a:lvl8pPr marL="0" marR="0" indent="0" algn="l" defTabSz="735635" rtl="0" fontAlgn="auto" latinLnBrk="0"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latin typeface="Calibri"/>
        <a:ea typeface="Calibri"/>
        <a:cs typeface="Calibri"/>
        <a:sym typeface="Calibri"/>
      </a:defRPr>
    </a:lvl8pPr>
    <a:lvl9pPr marL="0" marR="0" indent="0" algn="l" defTabSz="735635" rtl="0" fontAlgn="auto" latinLnBrk="0" hangingPunct="0">
      <a:lnSpc>
        <a:spcPct val="100000"/>
      </a:lnSpc>
      <a:spcBef>
        <a:spcPts val="0"/>
      </a:spcBef>
      <a:spcAft>
        <a:spcPts val="0"/>
      </a:spcAft>
      <a:buClrTx/>
      <a:buSzTx/>
      <a:buFontTx/>
      <a:buNone/>
      <a:tabLst/>
      <a:defRPr kumimoji="0" sz="1448"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5B84"/>
    <a:srgbClr val="CD6485"/>
    <a:srgbClr val="FFB186"/>
    <a:srgbClr val="F1F6F5"/>
    <a:srgbClr val="715882"/>
    <a:srgbClr val="616F80"/>
    <a:srgbClr val="8BB7B4"/>
    <a:srgbClr val="7C98B6"/>
    <a:srgbClr val="FF6685"/>
    <a:srgbClr val="C4DB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3"/>
    <p:restoredTop sz="94822"/>
  </p:normalViewPr>
  <p:slideViewPr>
    <p:cSldViewPr snapToGrid="0" snapToObjects="1">
      <p:cViewPr varScale="1">
        <p:scale>
          <a:sx n="106" d="100"/>
          <a:sy n="106" d="100"/>
        </p:scale>
        <p:origin x="200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9" name="Shape 69"/>
          <p:cNvSpPr>
            <a:spLocks noGrp="1" noRot="1" noChangeAspect="1"/>
          </p:cNvSpPr>
          <p:nvPr>
            <p:ph type="sldImg"/>
          </p:nvPr>
        </p:nvSpPr>
        <p:spPr>
          <a:xfrm>
            <a:off x="1143000" y="685800"/>
            <a:ext cx="4572000" cy="3429000"/>
          </a:xfrm>
          <a:prstGeom prst="rect">
            <a:avLst/>
          </a:prstGeom>
        </p:spPr>
        <p:txBody>
          <a:bodyPr/>
          <a:lstStyle/>
          <a:p>
            <a:endParaRPr/>
          </a:p>
        </p:txBody>
      </p:sp>
      <p:sp>
        <p:nvSpPr>
          <p:cNvPr id="70" name="Shape 7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965">
        <a:latin typeface="+mj-lt"/>
        <a:ea typeface="+mj-ea"/>
        <a:cs typeface="+mj-cs"/>
        <a:sym typeface="Helvetica Neue"/>
      </a:defRPr>
    </a:lvl1pPr>
    <a:lvl2pPr indent="183909" latinLnBrk="0">
      <a:defRPr sz="965">
        <a:latin typeface="+mj-lt"/>
        <a:ea typeface="+mj-ea"/>
        <a:cs typeface="+mj-cs"/>
        <a:sym typeface="Helvetica Neue"/>
      </a:defRPr>
    </a:lvl2pPr>
    <a:lvl3pPr indent="367817" latinLnBrk="0">
      <a:defRPr sz="965">
        <a:latin typeface="+mj-lt"/>
        <a:ea typeface="+mj-ea"/>
        <a:cs typeface="+mj-cs"/>
        <a:sym typeface="Helvetica Neue"/>
      </a:defRPr>
    </a:lvl3pPr>
    <a:lvl4pPr indent="551726" latinLnBrk="0">
      <a:defRPr sz="965">
        <a:latin typeface="+mj-lt"/>
        <a:ea typeface="+mj-ea"/>
        <a:cs typeface="+mj-cs"/>
        <a:sym typeface="Helvetica Neue"/>
      </a:defRPr>
    </a:lvl4pPr>
    <a:lvl5pPr indent="735635" latinLnBrk="0">
      <a:defRPr sz="965">
        <a:latin typeface="+mj-lt"/>
        <a:ea typeface="+mj-ea"/>
        <a:cs typeface="+mj-cs"/>
        <a:sym typeface="Helvetica Neue"/>
      </a:defRPr>
    </a:lvl5pPr>
    <a:lvl6pPr indent="919544" latinLnBrk="0">
      <a:defRPr sz="965">
        <a:latin typeface="+mj-lt"/>
        <a:ea typeface="+mj-ea"/>
        <a:cs typeface="+mj-cs"/>
        <a:sym typeface="Helvetica Neue"/>
      </a:defRPr>
    </a:lvl6pPr>
    <a:lvl7pPr indent="1103452" latinLnBrk="0">
      <a:defRPr sz="965">
        <a:latin typeface="+mj-lt"/>
        <a:ea typeface="+mj-ea"/>
        <a:cs typeface="+mj-cs"/>
        <a:sym typeface="Helvetica Neue"/>
      </a:defRPr>
    </a:lvl7pPr>
    <a:lvl8pPr indent="1287361" latinLnBrk="0">
      <a:defRPr sz="965">
        <a:latin typeface="+mj-lt"/>
        <a:ea typeface="+mj-ea"/>
        <a:cs typeface="+mj-cs"/>
        <a:sym typeface="Helvetica Neue"/>
      </a:defRPr>
    </a:lvl8pPr>
    <a:lvl9pPr indent="1471270" latinLnBrk="0">
      <a:defRPr sz="965">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unsplash.com/search/photos/mexican-woman-headshot?utm_source=unsplash&amp;utm_medium=referral&amp;utm_content=creditCopyText" TargetMode="External"/><Relationship Id="rId3" Type="http://schemas.openxmlformats.org/officeDocument/2006/relationships/hyperlink" Target="https://unsplash.com/@yucelmoran?utm_source=unsplash&amp;utm_medium=referral&amp;utm_content=creditCopyText" TargetMode="External"/><Relationship Id="rId7" Type="http://schemas.openxmlformats.org/officeDocument/2006/relationships/hyperlink" Target="https://unsplash.com/@caiqueportraits?utm_source=unsplash&amp;utm_medium=referral&amp;utm_content=creditCopyText"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unsplash.com/search/photos/asian-woman?utm_source=unsplash&amp;utm_medium=referral&amp;utm_content=creditCopyText" TargetMode="External"/><Relationship Id="rId5" Type="http://schemas.openxmlformats.org/officeDocument/2006/relationships/hyperlink" Target="https://unsplash.com/@seankkkkkkkkkkkkkk?utm_source=unsplash&amp;utm_medium=referral&amp;utm_content=creditCopyText" TargetMode="External"/><Relationship Id="rId4" Type="http://schemas.openxmlformats.org/officeDocument/2006/relationships/hyperlink" Target="https://unsplash.com/search/photos/person?utm_source=unsplash&amp;utm_medium=referral&amp;utm_content=creditCopyText"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nsplash.com/@markusspiske?utm_source=unsplash&amp;utm_medium=referral&amp;utm_content=creditCopyText"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unsplash.com/search/photos/purple-desk?utm_source=unsplash&amp;utm_medium=referral&amp;utm_content=creditCopyText"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unsplash.com/@martinadams?utm_source=unsplash&amp;utm_medium=referral&amp;utm_content=creditCopyText"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unsplash.com/search/photos/purple-bookcase?utm_source=unsplash&amp;utm_medium=referral&amp;utm_content=creditCopyText"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33475B"/>
              </a:buClr>
              <a:buSzPts val="1400"/>
              <a:buFont typeface="Avenir"/>
              <a:buNone/>
            </a:pPr>
            <a:r>
              <a:rPr lang="en-US" sz="1400" b="1">
                <a:solidFill>
                  <a:srgbClr val="33475B"/>
                </a:solidFill>
                <a:latin typeface="Avenir"/>
                <a:ea typeface="Avenir"/>
                <a:cs typeface="Avenir"/>
                <a:sym typeface="Avenir"/>
              </a:rPr>
              <a:t>Please watch all videos above. </a:t>
            </a:r>
            <a:endParaRPr sz="1400" b="1">
              <a:solidFill>
                <a:srgbClr val="33475B"/>
              </a:solidFill>
              <a:latin typeface="Avenir"/>
              <a:ea typeface="Avenir"/>
              <a:cs typeface="Avenir"/>
              <a:sym typeface="Aveni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33475B"/>
              </a:buClr>
              <a:buSzPts val="1400"/>
              <a:buFont typeface="Avenir"/>
              <a:buNone/>
            </a:pPr>
            <a:r>
              <a:rPr lang="en-US" sz="1400" b="1">
                <a:solidFill>
                  <a:srgbClr val="33475B"/>
                </a:solidFill>
                <a:latin typeface="Avenir"/>
                <a:ea typeface="Avenir"/>
                <a:cs typeface="Avenir"/>
                <a:sym typeface="Avenir"/>
              </a:rPr>
              <a:t>Product Screenshot Full MacBook</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65" b="0" i="0" dirty="0">
                <a:effectLst/>
                <a:latin typeface="+mj-lt"/>
                <a:ea typeface="+mj-ea"/>
                <a:cs typeface="+mj-cs"/>
                <a:sym typeface="Helvetica Neue"/>
              </a:rPr>
              <a:t>Photo by </a:t>
            </a:r>
            <a:r>
              <a:rPr lang="en-US" sz="965" b="0" i="0" dirty="0">
                <a:effectLst/>
                <a:latin typeface="+mj-lt"/>
                <a:ea typeface="+mj-ea"/>
                <a:cs typeface="+mj-cs"/>
                <a:sym typeface="Helvetica Neue"/>
                <a:hlinkClick r:id="rId3"/>
              </a:rPr>
              <a:t>Yucel Moran</a:t>
            </a:r>
            <a:r>
              <a:rPr lang="en-US" sz="965" b="0" i="0" dirty="0">
                <a:effectLst/>
                <a:latin typeface="+mj-lt"/>
                <a:ea typeface="+mj-ea"/>
                <a:cs typeface="+mj-cs"/>
                <a:sym typeface="Helvetica Neue"/>
              </a:rPr>
              <a:t> on </a:t>
            </a:r>
            <a:r>
              <a:rPr lang="en-US" sz="965" b="0" i="0" dirty="0">
                <a:effectLst/>
                <a:latin typeface="+mj-lt"/>
                <a:ea typeface="+mj-ea"/>
                <a:cs typeface="+mj-cs"/>
                <a:sym typeface="Helvetica Neue"/>
                <a:hlinkClick r:id="rId4"/>
              </a:rPr>
              <a:t>Unsplash</a:t>
            </a:r>
            <a:endParaRPr lang="en-US" sz="965" b="0" i="0" dirty="0">
              <a:effectLst/>
              <a:latin typeface="+mj-lt"/>
              <a:ea typeface="+mj-ea"/>
              <a:cs typeface="+mj-cs"/>
              <a:sym typeface="Helvetica Neue"/>
            </a:endParaRPr>
          </a:p>
          <a:p>
            <a:r>
              <a:rPr lang="en-US" sz="965" b="0" i="0" dirty="0">
                <a:effectLst/>
                <a:latin typeface="+mj-lt"/>
                <a:ea typeface="+mj-ea"/>
                <a:cs typeface="+mj-cs"/>
                <a:sym typeface="Helvetica Neue"/>
              </a:rPr>
              <a:t>Photo by </a:t>
            </a:r>
            <a:r>
              <a:rPr lang="en-US" sz="965" b="0" i="0" dirty="0">
                <a:effectLst/>
                <a:latin typeface="+mj-lt"/>
                <a:ea typeface="+mj-ea"/>
                <a:cs typeface="+mj-cs"/>
                <a:sym typeface="Helvetica Neue"/>
                <a:hlinkClick r:id="rId5"/>
              </a:rPr>
              <a:t>sean Kong</a:t>
            </a:r>
            <a:r>
              <a:rPr lang="en-US" sz="965" b="0" i="0" dirty="0">
                <a:effectLst/>
                <a:latin typeface="+mj-lt"/>
                <a:ea typeface="+mj-ea"/>
                <a:cs typeface="+mj-cs"/>
                <a:sym typeface="Helvetica Neue"/>
              </a:rPr>
              <a:t> on </a:t>
            </a:r>
            <a:r>
              <a:rPr lang="en-US" sz="965" b="0" i="0" dirty="0">
                <a:effectLst/>
                <a:latin typeface="+mj-lt"/>
                <a:ea typeface="+mj-ea"/>
                <a:cs typeface="+mj-cs"/>
                <a:sym typeface="Helvetica Neue"/>
                <a:hlinkClick r:id="rId6"/>
              </a:rPr>
              <a:t>Unsplash</a:t>
            </a:r>
            <a:endParaRPr lang="en-US" sz="965" b="0" i="0" dirty="0">
              <a:effectLst/>
              <a:latin typeface="+mj-lt"/>
              <a:ea typeface="+mj-ea"/>
              <a:cs typeface="+mj-cs"/>
              <a:sym typeface="Helvetica Neue"/>
            </a:endParaRPr>
          </a:p>
          <a:p>
            <a:r>
              <a:rPr lang="en-US" sz="965" b="0" i="0" dirty="0">
                <a:effectLst/>
                <a:latin typeface="+mj-lt"/>
                <a:ea typeface="+mj-ea"/>
                <a:cs typeface="+mj-cs"/>
                <a:sym typeface="Helvetica Neue"/>
              </a:rPr>
              <a:t>Photo by </a:t>
            </a:r>
            <a:r>
              <a:rPr lang="en-US" sz="965" b="0" i="0" dirty="0">
                <a:effectLst/>
                <a:latin typeface="+mj-lt"/>
                <a:ea typeface="+mj-ea"/>
                <a:cs typeface="+mj-cs"/>
                <a:sym typeface="Helvetica Neue"/>
                <a:hlinkClick r:id="rId7"/>
              </a:rPr>
              <a:t>Caique Silva</a:t>
            </a:r>
            <a:r>
              <a:rPr lang="en-US" sz="965" b="0" i="0" dirty="0">
                <a:effectLst/>
                <a:latin typeface="+mj-lt"/>
                <a:ea typeface="+mj-ea"/>
                <a:cs typeface="+mj-cs"/>
                <a:sym typeface="Helvetica Neue"/>
              </a:rPr>
              <a:t> on </a:t>
            </a:r>
            <a:r>
              <a:rPr lang="en-US" sz="965" b="0" i="0" dirty="0">
                <a:effectLst/>
                <a:latin typeface="+mj-lt"/>
                <a:ea typeface="+mj-ea"/>
                <a:cs typeface="+mj-cs"/>
                <a:sym typeface="Helvetica Neue"/>
                <a:hlinkClick r:id="rId8"/>
              </a:rPr>
              <a:t>Unsplash</a:t>
            </a:r>
            <a:endParaRPr lang="en-US" sz="965" b="0" i="0" dirty="0">
              <a:effectLst/>
              <a:latin typeface="+mj-lt"/>
              <a:ea typeface="+mj-ea"/>
              <a:cs typeface="+mj-cs"/>
              <a:sym typeface="Helvetica Neue"/>
            </a:endParaRPr>
          </a:p>
          <a:p>
            <a:endParaRPr lang="en-US" dirty="0"/>
          </a:p>
        </p:txBody>
      </p:sp>
    </p:spTree>
    <p:extLst>
      <p:ext uri="{BB962C8B-B14F-4D97-AF65-F5344CB8AC3E}">
        <p14:creationId xmlns:p14="http://schemas.microsoft.com/office/powerpoint/2010/main" val="1381190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65" b="0" i="0">
                <a:effectLst/>
                <a:latin typeface="+mj-lt"/>
                <a:ea typeface="+mj-ea"/>
                <a:cs typeface="+mj-cs"/>
                <a:sym typeface="Helvetica Neue"/>
              </a:rPr>
              <a:t>Photo by </a:t>
            </a:r>
            <a:r>
              <a:rPr lang="en-US" sz="965" b="0" i="0">
                <a:effectLst/>
                <a:latin typeface="+mj-lt"/>
                <a:ea typeface="+mj-ea"/>
                <a:cs typeface="+mj-cs"/>
                <a:sym typeface="Helvetica Neue"/>
                <a:hlinkClick r:id="rId3"/>
              </a:rPr>
              <a:t>Markus Spiske</a:t>
            </a:r>
            <a:r>
              <a:rPr lang="en-US" sz="965" b="0" i="0">
                <a:effectLst/>
                <a:latin typeface="+mj-lt"/>
                <a:ea typeface="+mj-ea"/>
                <a:cs typeface="+mj-cs"/>
                <a:sym typeface="Helvetica Neue"/>
              </a:rPr>
              <a:t> on </a:t>
            </a:r>
            <a:r>
              <a:rPr lang="en-US" sz="965" b="0" i="0">
                <a:effectLst/>
                <a:latin typeface="+mj-lt"/>
                <a:ea typeface="+mj-ea"/>
                <a:cs typeface="+mj-cs"/>
                <a:sym typeface="Helvetica Neue"/>
                <a:hlinkClick r:id="rId4"/>
              </a:rPr>
              <a:t>Unsplash</a:t>
            </a:r>
            <a:endParaRPr lang="en-US"/>
          </a:p>
        </p:txBody>
      </p:sp>
    </p:spTree>
    <p:extLst>
      <p:ext uri="{BB962C8B-B14F-4D97-AF65-F5344CB8AC3E}">
        <p14:creationId xmlns:p14="http://schemas.microsoft.com/office/powerpoint/2010/main" val="1603283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65" b="0" i="0">
                <a:effectLst/>
                <a:latin typeface="+mj-lt"/>
                <a:ea typeface="+mj-ea"/>
                <a:cs typeface="+mj-cs"/>
                <a:sym typeface="Helvetica Neue"/>
              </a:rPr>
              <a:t>Photo by </a:t>
            </a:r>
            <a:r>
              <a:rPr lang="en-US" sz="965" b="0" i="0">
                <a:effectLst/>
                <a:latin typeface="+mj-lt"/>
                <a:ea typeface="+mj-ea"/>
                <a:cs typeface="+mj-cs"/>
                <a:sym typeface="Helvetica Neue"/>
                <a:hlinkClick r:id="rId3"/>
              </a:rPr>
              <a:t>Martin Adams</a:t>
            </a:r>
            <a:r>
              <a:rPr lang="en-US" sz="965" b="0" i="0">
                <a:effectLst/>
                <a:latin typeface="+mj-lt"/>
                <a:ea typeface="+mj-ea"/>
                <a:cs typeface="+mj-cs"/>
                <a:sym typeface="Helvetica Neue"/>
              </a:rPr>
              <a:t> on </a:t>
            </a:r>
            <a:r>
              <a:rPr lang="en-US" sz="965" b="0" i="0">
                <a:effectLst/>
                <a:latin typeface="+mj-lt"/>
                <a:ea typeface="+mj-ea"/>
                <a:cs typeface="+mj-cs"/>
                <a:sym typeface="Helvetica Neue"/>
                <a:hlinkClick r:id="rId4"/>
              </a:rPr>
              <a:t>Unsplash</a:t>
            </a:r>
            <a:endParaRPr lang="en-US"/>
          </a:p>
        </p:txBody>
      </p:sp>
    </p:spTree>
    <p:extLst>
      <p:ext uri="{BB962C8B-B14F-4D97-AF65-F5344CB8AC3E}">
        <p14:creationId xmlns:p14="http://schemas.microsoft.com/office/powerpoint/2010/main" val="635127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685800" y="2125980"/>
            <a:ext cx="7772400" cy="1440181"/>
          </a:xfrm>
          <a:prstGeom prst="rect">
            <a:avLst/>
          </a:prstGeom>
        </p:spPr>
        <p:txBody>
          <a:bodyPr>
            <a:normAutofit/>
          </a:bodyPr>
          <a:lstStyle/>
          <a:p>
            <a:r>
              <a:t>Title Text</a:t>
            </a:r>
          </a:p>
        </p:txBody>
      </p:sp>
      <p:sp>
        <p:nvSpPr>
          <p:cNvPr id="12" name="Body Level One…"/>
          <p:cNvSpPr txBox="1">
            <a:spLocks noGrp="1"/>
          </p:cNvSpPr>
          <p:nvPr>
            <p:ph type="body" sz="quarter" idx="1"/>
          </p:nvPr>
        </p:nvSpPr>
        <p:spPr>
          <a:xfrm>
            <a:off x="1371600" y="3840480"/>
            <a:ext cx="6400801" cy="17145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xfrm>
            <a:off x="2013332" y="837242"/>
            <a:ext cx="5117335" cy="887730"/>
          </a:xfrm>
          <a:prstGeom prst="rect">
            <a:avLst/>
          </a:prstGeom>
        </p:spPr>
        <p:txBody>
          <a:bodyPr>
            <a:normAutofit/>
          </a:bodyPr>
          <a:lstStyle/>
          <a:p>
            <a:r>
              <a:t>Title Text</a:t>
            </a:r>
          </a:p>
        </p:txBody>
      </p:sp>
      <p:sp>
        <p:nvSpPr>
          <p:cNvPr id="21" name="Body Level One…"/>
          <p:cNvSpPr txBox="1">
            <a:spLocks noGrp="1"/>
          </p:cNvSpPr>
          <p:nvPr>
            <p:ph type="body" sz="half" idx="1"/>
          </p:nvPr>
        </p:nvSpPr>
        <p:spPr>
          <a:xfrm>
            <a:off x="756596" y="2413633"/>
            <a:ext cx="7630809" cy="309610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xfrm>
            <a:off x="2013332" y="837242"/>
            <a:ext cx="5117335" cy="887730"/>
          </a:xfrm>
          <a:prstGeom prst="rect">
            <a:avLst/>
          </a:prstGeom>
        </p:spPr>
        <p:txBody>
          <a:bodyPr>
            <a:normAutofit/>
          </a:bodyPr>
          <a:lstStyle/>
          <a:p>
            <a:r>
              <a:t>Title Text</a:t>
            </a:r>
          </a:p>
        </p:txBody>
      </p:sp>
      <p:sp>
        <p:nvSpPr>
          <p:cNvPr id="39" name="Body Level One…"/>
          <p:cNvSpPr txBox="1">
            <a:spLocks noGrp="1"/>
          </p:cNvSpPr>
          <p:nvPr>
            <p:ph type="body" sz="half" idx="1"/>
          </p:nvPr>
        </p:nvSpPr>
        <p:spPr>
          <a:xfrm>
            <a:off x="457199" y="1577340"/>
            <a:ext cx="3977642" cy="4526281"/>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6"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Left Aligned - Orange">
  <p:cSld name="Left Aligned - Orange">
    <p:bg>
      <p:bgPr>
        <a:solidFill>
          <a:srgbClr val="FFFFFF"/>
        </a:solidFill>
        <a:effectLst/>
      </p:bgPr>
    </p:bg>
    <p:spTree>
      <p:nvGrpSpPr>
        <p:cNvPr id="1" name="Shape 18"/>
        <p:cNvGrpSpPr/>
        <p:nvPr/>
      </p:nvGrpSpPr>
      <p:grpSpPr>
        <a:xfrm>
          <a:off x="0" y="0"/>
          <a:ext cx="0" cy="0"/>
          <a:chOff x="0" y="0"/>
          <a:chExt cx="0" cy="0"/>
        </a:xfrm>
      </p:grpSpPr>
      <p:pic>
        <p:nvPicPr>
          <p:cNvPr id="19" name="Google Shape;19;p3"/>
          <p:cNvPicPr preferRelativeResize="0"/>
          <p:nvPr/>
        </p:nvPicPr>
        <p:blipFill rotWithShape="1">
          <a:blip r:embed="rId2">
            <a:alphaModFix/>
          </a:blip>
          <a:srcRect/>
          <a:stretch/>
        </p:blipFill>
        <p:spPr>
          <a:xfrm>
            <a:off x="0" y="0"/>
            <a:ext cx="9144000" cy="6858000"/>
          </a:xfrm>
          <a:prstGeom prst="rect">
            <a:avLst/>
          </a:prstGeom>
          <a:noFill/>
          <a:ln>
            <a:noFill/>
          </a:ln>
        </p:spPr>
      </p:pic>
      <p:pic>
        <p:nvPicPr>
          <p:cNvPr id="20" name="Google Shape;20;p3"/>
          <p:cNvPicPr preferRelativeResize="0"/>
          <p:nvPr/>
        </p:nvPicPr>
        <p:blipFill rotWithShape="1">
          <a:blip r:embed="rId3">
            <a:alphaModFix/>
          </a:blip>
          <a:srcRect/>
          <a:stretch/>
        </p:blipFill>
        <p:spPr>
          <a:xfrm>
            <a:off x="8441728" y="5896168"/>
            <a:ext cx="585216" cy="819303"/>
          </a:xfrm>
          <a:prstGeom prst="rect">
            <a:avLst/>
          </a:prstGeom>
          <a:noFill/>
          <a:ln>
            <a:noFill/>
          </a:ln>
        </p:spPr>
      </p:pic>
    </p:spTree>
    <p:extLst>
      <p:ext uri="{BB962C8B-B14F-4D97-AF65-F5344CB8AC3E}">
        <p14:creationId xmlns:p14="http://schemas.microsoft.com/office/powerpoint/2010/main" val="3669707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Slide – Center Aligned Header Light">
  <p:cSld name="Blank Slide – Center Aligned Header Light">
    <p:bg>
      <p:bgPr>
        <a:solidFill>
          <a:srgbClr val="FFFFFF"/>
        </a:solidFill>
        <a:effectLst/>
      </p:bgPr>
    </p:bg>
    <p:spTree>
      <p:nvGrpSpPr>
        <p:cNvPr id="1" name="Shape 21"/>
        <p:cNvGrpSpPr/>
        <p:nvPr/>
      </p:nvGrpSpPr>
      <p:grpSpPr>
        <a:xfrm>
          <a:off x="0" y="0"/>
          <a:ext cx="0" cy="0"/>
          <a:chOff x="0" y="0"/>
          <a:chExt cx="0" cy="0"/>
        </a:xfrm>
      </p:grpSpPr>
      <p:pic>
        <p:nvPicPr>
          <p:cNvPr id="22" name="Google Shape;22;p4"/>
          <p:cNvPicPr preferRelativeResize="0"/>
          <p:nvPr/>
        </p:nvPicPr>
        <p:blipFill rotWithShape="1">
          <a:blip r:embed="rId2">
            <a:alphaModFix/>
          </a:blip>
          <a:srcRect/>
          <a:stretch/>
        </p:blipFill>
        <p:spPr>
          <a:xfrm>
            <a:off x="8441728" y="5896168"/>
            <a:ext cx="585216" cy="819303"/>
          </a:xfrm>
          <a:prstGeom prst="rect">
            <a:avLst/>
          </a:prstGeom>
          <a:noFill/>
          <a:ln>
            <a:noFill/>
          </a:ln>
        </p:spPr>
      </p:pic>
      <p:sp>
        <p:nvSpPr>
          <p:cNvPr id="23" name="Google Shape;23;p4"/>
          <p:cNvSpPr txBox="1">
            <a:spLocks noGrp="1"/>
          </p:cNvSpPr>
          <p:nvPr>
            <p:ph type="title"/>
          </p:nvPr>
        </p:nvSpPr>
        <p:spPr>
          <a:xfrm>
            <a:off x="2065044" y="284481"/>
            <a:ext cx="5013900" cy="694800"/>
          </a:xfrm>
          <a:prstGeom prst="rect">
            <a:avLst/>
          </a:prstGeom>
          <a:noFill/>
          <a:ln>
            <a:noFill/>
          </a:ln>
        </p:spPr>
        <p:txBody>
          <a:bodyPr spcFirstLastPara="1" wrap="square" lIns="91425" tIns="91425" rIns="91425" bIns="91425" anchor="t" anchorCtr="0">
            <a:noAutofit/>
          </a:bodyPr>
          <a:lstStyle>
            <a:lvl1pPr lvl="0" algn="ctr">
              <a:lnSpc>
                <a:spcPct val="90000"/>
              </a:lnSpc>
              <a:spcBef>
                <a:spcPts val="0"/>
              </a:spcBef>
              <a:spcAft>
                <a:spcPts val="0"/>
              </a:spcAft>
              <a:buClr>
                <a:schemeClr val="dk1"/>
              </a:buClr>
              <a:buSzPts val="4400"/>
              <a:buFont typeface="Calibri"/>
              <a:buNone/>
              <a:defRPr/>
            </a:lvl1pPr>
            <a:lvl2pPr lvl="1" algn="ctr">
              <a:spcBef>
                <a:spcPts val="0"/>
              </a:spcBef>
              <a:spcAft>
                <a:spcPts val="0"/>
              </a:spcAft>
              <a:buSzPts val="1800"/>
              <a:buNone/>
              <a:defRPr/>
            </a:lvl2pPr>
            <a:lvl3pPr lvl="2" algn="ctr">
              <a:spcBef>
                <a:spcPts val="0"/>
              </a:spcBef>
              <a:spcAft>
                <a:spcPts val="0"/>
              </a:spcAft>
              <a:buSzPts val="1800"/>
              <a:buNone/>
              <a:defRPr/>
            </a:lvl3pPr>
            <a:lvl4pPr lvl="3" algn="ctr">
              <a:spcBef>
                <a:spcPts val="0"/>
              </a:spcBef>
              <a:spcAft>
                <a:spcPts val="0"/>
              </a:spcAft>
              <a:buSzPts val="1800"/>
              <a:buNone/>
              <a:defRPr/>
            </a:lvl4pPr>
            <a:lvl5pPr lvl="4" algn="ctr">
              <a:spcBef>
                <a:spcPts val="0"/>
              </a:spcBef>
              <a:spcAft>
                <a:spcPts val="0"/>
              </a:spcAft>
              <a:buSzPts val="1800"/>
              <a:buNone/>
              <a:defRPr/>
            </a:lvl5pPr>
            <a:lvl6pPr lvl="5" algn="ctr">
              <a:spcBef>
                <a:spcPts val="0"/>
              </a:spcBef>
              <a:spcAft>
                <a:spcPts val="0"/>
              </a:spcAft>
              <a:buSzPts val="1800"/>
              <a:buNone/>
              <a:defRPr/>
            </a:lvl6pPr>
            <a:lvl7pPr lvl="6" algn="ctr">
              <a:spcBef>
                <a:spcPts val="0"/>
              </a:spcBef>
              <a:spcAft>
                <a:spcPts val="0"/>
              </a:spcAft>
              <a:buSzPts val="1800"/>
              <a:buNone/>
              <a:defRPr/>
            </a:lvl7pPr>
            <a:lvl8pPr lvl="7" algn="ctr">
              <a:spcBef>
                <a:spcPts val="0"/>
              </a:spcBef>
              <a:spcAft>
                <a:spcPts val="0"/>
              </a:spcAft>
              <a:buSzPts val="1800"/>
              <a:buNone/>
              <a:defRPr/>
            </a:lvl8pPr>
            <a:lvl9pPr lvl="8" algn="ctr">
              <a:spcBef>
                <a:spcPts val="0"/>
              </a:spcBef>
              <a:spcAft>
                <a:spcPts val="0"/>
              </a:spcAft>
              <a:buSzPts val="1800"/>
              <a:buNone/>
              <a:defRPr/>
            </a:lvl9pPr>
          </a:lstStyle>
          <a:p>
            <a:endParaRPr/>
          </a:p>
        </p:txBody>
      </p:sp>
    </p:spTree>
    <p:extLst>
      <p:ext uri="{BB962C8B-B14F-4D97-AF65-F5344CB8AC3E}">
        <p14:creationId xmlns:p14="http://schemas.microsoft.com/office/powerpoint/2010/main" val="38656945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57199" y="274637"/>
            <a:ext cx="8229602" cy="13255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r>
              <a:t>Title Text</a:t>
            </a:r>
          </a:p>
        </p:txBody>
      </p:sp>
      <p:sp>
        <p:nvSpPr>
          <p:cNvPr id="3" name="Body Level One…"/>
          <p:cNvSpPr txBox="1">
            <a:spLocks noGrp="1"/>
          </p:cNvSpPr>
          <p:nvPr>
            <p:ph type="body" idx="1"/>
          </p:nvPr>
        </p:nvSpPr>
        <p:spPr>
          <a:xfrm>
            <a:off x="457199" y="1600200"/>
            <a:ext cx="8229602" cy="5257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8459175" y="6377940"/>
            <a:ext cx="227626" cy="222818"/>
          </a:xfrm>
          <a:prstGeom prst="rect">
            <a:avLst/>
          </a:prstGeom>
          <a:ln w="12700">
            <a:miter lim="400000"/>
          </a:ln>
        </p:spPr>
        <p:txBody>
          <a:bodyPr wrap="none" lIns="0" tIns="0" rIns="0" bIns="0">
            <a:spAutoFit/>
          </a:bodyPr>
          <a:lstStyle>
            <a:lvl1pPr algn="r">
              <a:defRPr>
                <a:solidFill>
                  <a:srgbClr val="888888"/>
                </a:solidFill>
                <a:latin typeface="+mn-lt"/>
                <a:ea typeface="+mn-ea"/>
                <a:cs typeface="+mn-cs"/>
                <a:sym typeface="Helvetica"/>
              </a:defRPr>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6" r:id="rId5"/>
    <p:sldLayoutId id="2147483657" r:id="rId6"/>
  </p:sldLayoutIdLst>
  <p:transition spd="med"/>
  <p:txStyles>
    <p:titleStyle>
      <a:lvl1pPr marL="0" marR="0" indent="0" algn="l" defTabSz="685800" rtl="0" latinLnBrk="0">
        <a:lnSpc>
          <a:spcPct val="100000"/>
        </a:lnSpc>
        <a:spcBef>
          <a:spcPts val="0"/>
        </a:spcBef>
        <a:spcAft>
          <a:spcPts val="0"/>
        </a:spcAft>
        <a:buClrTx/>
        <a:buSzTx/>
        <a:buFontTx/>
        <a:buNone/>
        <a:tabLst/>
        <a:defRPr sz="2850" b="1" i="0" u="none" strike="noStrike" cap="none" spc="0" baseline="0">
          <a:ln>
            <a:noFill/>
          </a:ln>
          <a:solidFill>
            <a:srgbClr val="001B2F"/>
          </a:solidFill>
          <a:uFillTx/>
          <a:latin typeface="Poppins-ExtraBold"/>
          <a:ea typeface="Poppins-ExtraBold"/>
          <a:cs typeface="Poppins-ExtraBold"/>
          <a:sym typeface="Poppins-ExtraBold"/>
        </a:defRPr>
      </a:lvl1pPr>
      <a:lvl2pPr marL="0" marR="0" indent="0" algn="l" defTabSz="685800" rtl="0" latinLnBrk="0">
        <a:lnSpc>
          <a:spcPct val="100000"/>
        </a:lnSpc>
        <a:spcBef>
          <a:spcPts val="0"/>
        </a:spcBef>
        <a:spcAft>
          <a:spcPts val="0"/>
        </a:spcAft>
        <a:buClrTx/>
        <a:buSzTx/>
        <a:buFontTx/>
        <a:buNone/>
        <a:tabLst/>
        <a:defRPr sz="2850" b="1" i="0" u="none" strike="noStrike" cap="none" spc="0" baseline="0">
          <a:ln>
            <a:noFill/>
          </a:ln>
          <a:solidFill>
            <a:srgbClr val="001B2F"/>
          </a:solidFill>
          <a:uFillTx/>
          <a:latin typeface="Poppins-ExtraBold"/>
          <a:ea typeface="Poppins-ExtraBold"/>
          <a:cs typeface="Poppins-ExtraBold"/>
          <a:sym typeface="Poppins-ExtraBold"/>
        </a:defRPr>
      </a:lvl2pPr>
      <a:lvl3pPr marL="0" marR="0" indent="0" algn="l" defTabSz="685800" rtl="0" latinLnBrk="0">
        <a:lnSpc>
          <a:spcPct val="100000"/>
        </a:lnSpc>
        <a:spcBef>
          <a:spcPts val="0"/>
        </a:spcBef>
        <a:spcAft>
          <a:spcPts val="0"/>
        </a:spcAft>
        <a:buClrTx/>
        <a:buSzTx/>
        <a:buFontTx/>
        <a:buNone/>
        <a:tabLst/>
        <a:defRPr sz="2850" b="1" i="0" u="none" strike="noStrike" cap="none" spc="0" baseline="0">
          <a:ln>
            <a:noFill/>
          </a:ln>
          <a:solidFill>
            <a:srgbClr val="001B2F"/>
          </a:solidFill>
          <a:uFillTx/>
          <a:latin typeface="Poppins-ExtraBold"/>
          <a:ea typeface="Poppins-ExtraBold"/>
          <a:cs typeface="Poppins-ExtraBold"/>
          <a:sym typeface="Poppins-ExtraBold"/>
        </a:defRPr>
      </a:lvl3pPr>
      <a:lvl4pPr marL="0" marR="0" indent="0" algn="l" defTabSz="685800" rtl="0" latinLnBrk="0">
        <a:lnSpc>
          <a:spcPct val="100000"/>
        </a:lnSpc>
        <a:spcBef>
          <a:spcPts val="0"/>
        </a:spcBef>
        <a:spcAft>
          <a:spcPts val="0"/>
        </a:spcAft>
        <a:buClrTx/>
        <a:buSzTx/>
        <a:buFontTx/>
        <a:buNone/>
        <a:tabLst/>
        <a:defRPr sz="2850" b="1" i="0" u="none" strike="noStrike" cap="none" spc="0" baseline="0">
          <a:ln>
            <a:noFill/>
          </a:ln>
          <a:solidFill>
            <a:srgbClr val="001B2F"/>
          </a:solidFill>
          <a:uFillTx/>
          <a:latin typeface="Poppins-ExtraBold"/>
          <a:ea typeface="Poppins-ExtraBold"/>
          <a:cs typeface="Poppins-ExtraBold"/>
          <a:sym typeface="Poppins-ExtraBold"/>
        </a:defRPr>
      </a:lvl4pPr>
      <a:lvl5pPr marL="0" marR="0" indent="0" algn="l" defTabSz="685800" rtl="0" latinLnBrk="0">
        <a:lnSpc>
          <a:spcPct val="100000"/>
        </a:lnSpc>
        <a:spcBef>
          <a:spcPts val="0"/>
        </a:spcBef>
        <a:spcAft>
          <a:spcPts val="0"/>
        </a:spcAft>
        <a:buClrTx/>
        <a:buSzTx/>
        <a:buFontTx/>
        <a:buNone/>
        <a:tabLst/>
        <a:defRPr sz="2850" b="1" i="0" u="none" strike="noStrike" cap="none" spc="0" baseline="0">
          <a:ln>
            <a:noFill/>
          </a:ln>
          <a:solidFill>
            <a:srgbClr val="001B2F"/>
          </a:solidFill>
          <a:uFillTx/>
          <a:latin typeface="Poppins-ExtraBold"/>
          <a:ea typeface="Poppins-ExtraBold"/>
          <a:cs typeface="Poppins-ExtraBold"/>
          <a:sym typeface="Poppins-ExtraBold"/>
        </a:defRPr>
      </a:lvl5pPr>
      <a:lvl6pPr marL="0" marR="0" indent="0" algn="l" defTabSz="685800" rtl="0" latinLnBrk="0">
        <a:lnSpc>
          <a:spcPct val="100000"/>
        </a:lnSpc>
        <a:spcBef>
          <a:spcPts val="0"/>
        </a:spcBef>
        <a:spcAft>
          <a:spcPts val="0"/>
        </a:spcAft>
        <a:buClrTx/>
        <a:buSzTx/>
        <a:buFontTx/>
        <a:buNone/>
        <a:tabLst/>
        <a:defRPr sz="2850" b="1" i="0" u="none" strike="noStrike" cap="none" spc="0" baseline="0">
          <a:ln>
            <a:noFill/>
          </a:ln>
          <a:solidFill>
            <a:srgbClr val="001B2F"/>
          </a:solidFill>
          <a:uFillTx/>
          <a:latin typeface="Poppins-ExtraBold"/>
          <a:ea typeface="Poppins-ExtraBold"/>
          <a:cs typeface="Poppins-ExtraBold"/>
          <a:sym typeface="Poppins-ExtraBold"/>
        </a:defRPr>
      </a:lvl6pPr>
      <a:lvl7pPr marL="0" marR="0" indent="0" algn="l" defTabSz="685800" rtl="0" latinLnBrk="0">
        <a:lnSpc>
          <a:spcPct val="100000"/>
        </a:lnSpc>
        <a:spcBef>
          <a:spcPts val="0"/>
        </a:spcBef>
        <a:spcAft>
          <a:spcPts val="0"/>
        </a:spcAft>
        <a:buClrTx/>
        <a:buSzTx/>
        <a:buFontTx/>
        <a:buNone/>
        <a:tabLst/>
        <a:defRPr sz="2850" b="1" i="0" u="none" strike="noStrike" cap="none" spc="0" baseline="0">
          <a:ln>
            <a:noFill/>
          </a:ln>
          <a:solidFill>
            <a:srgbClr val="001B2F"/>
          </a:solidFill>
          <a:uFillTx/>
          <a:latin typeface="Poppins-ExtraBold"/>
          <a:ea typeface="Poppins-ExtraBold"/>
          <a:cs typeface="Poppins-ExtraBold"/>
          <a:sym typeface="Poppins-ExtraBold"/>
        </a:defRPr>
      </a:lvl7pPr>
      <a:lvl8pPr marL="0" marR="0" indent="0" algn="l" defTabSz="685800" rtl="0" latinLnBrk="0">
        <a:lnSpc>
          <a:spcPct val="100000"/>
        </a:lnSpc>
        <a:spcBef>
          <a:spcPts val="0"/>
        </a:spcBef>
        <a:spcAft>
          <a:spcPts val="0"/>
        </a:spcAft>
        <a:buClrTx/>
        <a:buSzTx/>
        <a:buFontTx/>
        <a:buNone/>
        <a:tabLst/>
        <a:defRPr sz="2850" b="1" i="0" u="none" strike="noStrike" cap="none" spc="0" baseline="0">
          <a:ln>
            <a:noFill/>
          </a:ln>
          <a:solidFill>
            <a:srgbClr val="001B2F"/>
          </a:solidFill>
          <a:uFillTx/>
          <a:latin typeface="Poppins-ExtraBold"/>
          <a:ea typeface="Poppins-ExtraBold"/>
          <a:cs typeface="Poppins-ExtraBold"/>
          <a:sym typeface="Poppins-ExtraBold"/>
        </a:defRPr>
      </a:lvl8pPr>
      <a:lvl9pPr marL="0" marR="0" indent="0" algn="l" defTabSz="685800" rtl="0" latinLnBrk="0">
        <a:lnSpc>
          <a:spcPct val="100000"/>
        </a:lnSpc>
        <a:spcBef>
          <a:spcPts val="0"/>
        </a:spcBef>
        <a:spcAft>
          <a:spcPts val="0"/>
        </a:spcAft>
        <a:buClrTx/>
        <a:buSzTx/>
        <a:buFontTx/>
        <a:buNone/>
        <a:tabLst/>
        <a:defRPr sz="2850" b="1" i="0" u="none" strike="noStrike" cap="none" spc="0" baseline="0">
          <a:ln>
            <a:noFill/>
          </a:ln>
          <a:solidFill>
            <a:srgbClr val="001B2F"/>
          </a:solidFill>
          <a:uFillTx/>
          <a:latin typeface="Poppins-ExtraBold"/>
          <a:ea typeface="Poppins-ExtraBold"/>
          <a:cs typeface="Poppins-ExtraBold"/>
          <a:sym typeface="Poppins-ExtraBold"/>
        </a:defRPr>
      </a:lvl9pPr>
    </p:titleStyle>
    <p:bodyStyle>
      <a:lvl1pPr marL="0" marR="0" indent="0" algn="l" defTabSz="685800" rtl="0" latinLnBrk="0">
        <a:lnSpc>
          <a:spcPct val="100000"/>
        </a:lnSpc>
        <a:spcBef>
          <a:spcPts val="0"/>
        </a:spcBef>
        <a:spcAft>
          <a:spcPts val="0"/>
        </a:spcAft>
        <a:buClrTx/>
        <a:buSzTx/>
        <a:buFontTx/>
        <a:buNone/>
        <a:tabLst/>
        <a:defRPr sz="1350" b="0" i="0" u="none" strike="noStrike" cap="none" spc="0" baseline="0">
          <a:ln>
            <a:noFill/>
          </a:ln>
          <a:solidFill>
            <a:srgbClr val="000000"/>
          </a:solidFill>
          <a:uFillTx/>
          <a:latin typeface="Calibri"/>
          <a:ea typeface="Calibri"/>
          <a:cs typeface="Calibri"/>
          <a:sym typeface="Calibri"/>
        </a:defRPr>
      </a:lvl1pPr>
      <a:lvl2pPr marL="0" marR="0" indent="342900" algn="l" defTabSz="685800" rtl="0" latinLnBrk="0">
        <a:lnSpc>
          <a:spcPct val="100000"/>
        </a:lnSpc>
        <a:spcBef>
          <a:spcPts val="0"/>
        </a:spcBef>
        <a:spcAft>
          <a:spcPts val="0"/>
        </a:spcAft>
        <a:buClrTx/>
        <a:buSzTx/>
        <a:buFontTx/>
        <a:buNone/>
        <a:tabLst/>
        <a:defRPr sz="1350" b="0" i="0" u="none" strike="noStrike" cap="none" spc="0" baseline="0">
          <a:ln>
            <a:noFill/>
          </a:ln>
          <a:solidFill>
            <a:srgbClr val="000000"/>
          </a:solidFill>
          <a:uFillTx/>
          <a:latin typeface="Calibri"/>
          <a:ea typeface="Calibri"/>
          <a:cs typeface="Calibri"/>
          <a:sym typeface="Calibri"/>
        </a:defRPr>
      </a:lvl2pPr>
      <a:lvl3pPr marL="0" marR="0" indent="685800" algn="l" defTabSz="685800" rtl="0" latinLnBrk="0">
        <a:lnSpc>
          <a:spcPct val="100000"/>
        </a:lnSpc>
        <a:spcBef>
          <a:spcPts val="0"/>
        </a:spcBef>
        <a:spcAft>
          <a:spcPts val="0"/>
        </a:spcAft>
        <a:buClrTx/>
        <a:buSzTx/>
        <a:buFontTx/>
        <a:buNone/>
        <a:tabLst/>
        <a:defRPr sz="1350" b="0" i="0" u="none" strike="noStrike" cap="none" spc="0" baseline="0">
          <a:ln>
            <a:noFill/>
          </a:ln>
          <a:solidFill>
            <a:srgbClr val="000000"/>
          </a:solidFill>
          <a:uFillTx/>
          <a:latin typeface="Calibri"/>
          <a:ea typeface="Calibri"/>
          <a:cs typeface="Calibri"/>
          <a:sym typeface="Calibri"/>
        </a:defRPr>
      </a:lvl3pPr>
      <a:lvl4pPr marL="0" marR="0" indent="1028700" algn="l" defTabSz="685800" rtl="0" latinLnBrk="0">
        <a:lnSpc>
          <a:spcPct val="100000"/>
        </a:lnSpc>
        <a:spcBef>
          <a:spcPts val="0"/>
        </a:spcBef>
        <a:spcAft>
          <a:spcPts val="0"/>
        </a:spcAft>
        <a:buClrTx/>
        <a:buSzTx/>
        <a:buFontTx/>
        <a:buNone/>
        <a:tabLst/>
        <a:defRPr sz="1350" b="0" i="0" u="none" strike="noStrike" cap="none" spc="0" baseline="0">
          <a:ln>
            <a:noFill/>
          </a:ln>
          <a:solidFill>
            <a:srgbClr val="000000"/>
          </a:solidFill>
          <a:uFillTx/>
          <a:latin typeface="Calibri"/>
          <a:ea typeface="Calibri"/>
          <a:cs typeface="Calibri"/>
          <a:sym typeface="Calibri"/>
        </a:defRPr>
      </a:lvl4pPr>
      <a:lvl5pPr marL="0" marR="0" indent="1371600" algn="l" defTabSz="685800" rtl="0" latinLnBrk="0">
        <a:lnSpc>
          <a:spcPct val="100000"/>
        </a:lnSpc>
        <a:spcBef>
          <a:spcPts val="0"/>
        </a:spcBef>
        <a:spcAft>
          <a:spcPts val="0"/>
        </a:spcAft>
        <a:buClrTx/>
        <a:buSzTx/>
        <a:buFontTx/>
        <a:buNone/>
        <a:tabLst/>
        <a:defRPr sz="1350" b="0" i="0" u="none" strike="noStrike" cap="none" spc="0" baseline="0">
          <a:ln>
            <a:noFill/>
          </a:ln>
          <a:solidFill>
            <a:srgbClr val="000000"/>
          </a:solidFill>
          <a:uFillTx/>
          <a:latin typeface="Calibri"/>
          <a:ea typeface="Calibri"/>
          <a:cs typeface="Calibri"/>
          <a:sym typeface="Calibri"/>
        </a:defRPr>
      </a:lvl5pPr>
      <a:lvl6pPr marL="0" marR="0" indent="1714500" algn="l" defTabSz="685800" rtl="0" latinLnBrk="0">
        <a:lnSpc>
          <a:spcPct val="100000"/>
        </a:lnSpc>
        <a:spcBef>
          <a:spcPts val="0"/>
        </a:spcBef>
        <a:spcAft>
          <a:spcPts val="0"/>
        </a:spcAft>
        <a:buClrTx/>
        <a:buSzTx/>
        <a:buFontTx/>
        <a:buNone/>
        <a:tabLst/>
        <a:defRPr sz="1350" b="0" i="0" u="none" strike="noStrike" cap="none" spc="0" baseline="0">
          <a:ln>
            <a:noFill/>
          </a:ln>
          <a:solidFill>
            <a:srgbClr val="000000"/>
          </a:solidFill>
          <a:uFillTx/>
          <a:latin typeface="Calibri"/>
          <a:ea typeface="Calibri"/>
          <a:cs typeface="Calibri"/>
          <a:sym typeface="Calibri"/>
        </a:defRPr>
      </a:lvl6pPr>
      <a:lvl7pPr marL="0" marR="0" indent="2057400" algn="l" defTabSz="685800" rtl="0" latinLnBrk="0">
        <a:lnSpc>
          <a:spcPct val="100000"/>
        </a:lnSpc>
        <a:spcBef>
          <a:spcPts val="0"/>
        </a:spcBef>
        <a:spcAft>
          <a:spcPts val="0"/>
        </a:spcAft>
        <a:buClrTx/>
        <a:buSzTx/>
        <a:buFontTx/>
        <a:buNone/>
        <a:tabLst/>
        <a:defRPr sz="1350" b="0" i="0" u="none" strike="noStrike" cap="none" spc="0" baseline="0">
          <a:ln>
            <a:noFill/>
          </a:ln>
          <a:solidFill>
            <a:srgbClr val="000000"/>
          </a:solidFill>
          <a:uFillTx/>
          <a:latin typeface="Calibri"/>
          <a:ea typeface="Calibri"/>
          <a:cs typeface="Calibri"/>
          <a:sym typeface="Calibri"/>
        </a:defRPr>
      </a:lvl7pPr>
      <a:lvl8pPr marL="0" marR="0" indent="2400300" algn="l" defTabSz="685800" rtl="0" latinLnBrk="0">
        <a:lnSpc>
          <a:spcPct val="100000"/>
        </a:lnSpc>
        <a:spcBef>
          <a:spcPts val="0"/>
        </a:spcBef>
        <a:spcAft>
          <a:spcPts val="0"/>
        </a:spcAft>
        <a:buClrTx/>
        <a:buSzTx/>
        <a:buFontTx/>
        <a:buNone/>
        <a:tabLst/>
        <a:defRPr sz="1350" b="0" i="0" u="none" strike="noStrike" cap="none" spc="0" baseline="0">
          <a:ln>
            <a:noFill/>
          </a:ln>
          <a:solidFill>
            <a:srgbClr val="000000"/>
          </a:solidFill>
          <a:uFillTx/>
          <a:latin typeface="Calibri"/>
          <a:ea typeface="Calibri"/>
          <a:cs typeface="Calibri"/>
          <a:sym typeface="Calibri"/>
        </a:defRPr>
      </a:lvl8pPr>
      <a:lvl9pPr marL="0" marR="0" indent="2743200" algn="l" defTabSz="685800" rtl="0" latinLnBrk="0">
        <a:lnSpc>
          <a:spcPct val="100000"/>
        </a:lnSpc>
        <a:spcBef>
          <a:spcPts val="0"/>
        </a:spcBef>
        <a:spcAft>
          <a:spcPts val="0"/>
        </a:spcAft>
        <a:buClrTx/>
        <a:buSzTx/>
        <a:buFontTx/>
        <a:buNone/>
        <a:tabLst/>
        <a:defRPr sz="1350" b="0" i="0" u="none" strike="noStrike" cap="none" spc="0" baseline="0">
          <a:ln>
            <a:noFill/>
          </a:ln>
          <a:solidFill>
            <a:srgbClr val="000000"/>
          </a:solidFill>
          <a:uFillTx/>
          <a:latin typeface="Calibri"/>
          <a:ea typeface="Calibri"/>
          <a:cs typeface="Calibri"/>
          <a:sym typeface="Calibri"/>
        </a:defRPr>
      </a:lvl9pPr>
    </p:bodyStyle>
    <p:otherStyle>
      <a:lvl1pPr marL="0" marR="0" indent="0" algn="r"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Helvetica"/>
        </a:defRPr>
      </a:lvl1pPr>
      <a:lvl2pPr marL="0" marR="0" indent="0" algn="r"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Helvetica"/>
        </a:defRPr>
      </a:lvl2pPr>
      <a:lvl3pPr marL="0" marR="0" indent="0" algn="r"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Helvetica"/>
        </a:defRPr>
      </a:lvl3pPr>
      <a:lvl4pPr marL="0" marR="0" indent="0" algn="r"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Helvetica"/>
        </a:defRPr>
      </a:lvl4pPr>
      <a:lvl5pPr marL="0" marR="0" indent="0" algn="r"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Helvetica"/>
        </a:defRPr>
      </a:lvl5pPr>
      <a:lvl6pPr marL="0" marR="0" indent="0" algn="r"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Helvetica"/>
        </a:defRPr>
      </a:lvl6pPr>
      <a:lvl7pPr marL="0" marR="0" indent="0" algn="r"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Helvetica"/>
        </a:defRPr>
      </a:lvl7pPr>
      <a:lvl8pPr marL="0" marR="0" indent="0" algn="r"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Helvetica"/>
        </a:defRPr>
      </a:lvl8pPr>
      <a:lvl9pPr marL="0" marR="0" indent="0" algn="r"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hyperlink" Target="https://academy.hubspot.com/?utm_source=offers&amp;utm_medium=offers&amp;utm_campaign=seondary-conversion_powerpoint_template"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itle 1"/>
          <p:cNvSpPr txBox="1">
            <a:spLocks/>
          </p:cNvSpPr>
          <p:nvPr/>
        </p:nvSpPr>
        <p:spPr bwMode="auto">
          <a:xfrm>
            <a:off x="4292126" y="2784961"/>
            <a:ext cx="6859786" cy="915831"/>
          </a:xfrm>
          <a:prstGeom prst="rect">
            <a:avLst/>
          </a:prstGeom>
        </p:spPr>
        <p:txBody>
          <a:bodyPr lIns="91448" tIns="45724" rIns="91448" bIns="45724" anchor="ctr"/>
          <a:lstStyle>
            <a:lvl1pPr algn="ctr" defTabSz="609493" rtl="0" eaLnBrk="1" latinLnBrk="0" hangingPunct="1">
              <a:spcBef>
                <a:spcPct val="0"/>
              </a:spcBef>
              <a:buNone/>
              <a:defRPr sz="5900" kern="1200">
                <a:solidFill>
                  <a:schemeClr val="tx1"/>
                </a:solidFill>
                <a:latin typeface="+mj-lt"/>
                <a:ea typeface="+mj-ea"/>
                <a:cs typeface="+mj-cs"/>
              </a:defRPr>
            </a:lvl1pPr>
          </a:lstStyle>
          <a:p>
            <a:pPr algn="l">
              <a:defRPr/>
            </a:pPr>
            <a:r>
              <a:rPr lang="en-US" sz="5500" b="1" spc="450" dirty="0">
                <a:solidFill>
                  <a:srgbClr val="285B84"/>
                </a:solidFill>
                <a:latin typeface="+mn-lt"/>
                <a:ea typeface="Arial Rounded MT Bold" charset="0"/>
                <a:cs typeface="Arial Rounded MT Bold" charset="0"/>
              </a:rPr>
              <a:t>Simple PowerPoint</a:t>
            </a:r>
          </a:p>
        </p:txBody>
      </p:sp>
      <p:sp>
        <p:nvSpPr>
          <p:cNvPr id="9" name="object 4"/>
          <p:cNvSpPr txBox="1"/>
          <p:nvPr/>
        </p:nvSpPr>
        <p:spPr>
          <a:xfrm>
            <a:off x="3338798" y="4177002"/>
            <a:ext cx="4290969" cy="2769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9525" algn="ctr">
              <a:spcBef>
                <a:spcPts val="75"/>
              </a:spcBef>
              <a:defRPr sz="3600">
                <a:solidFill>
                  <a:srgbClr val="FFFFFF"/>
                </a:solidFill>
                <a:latin typeface="Poppins Medium"/>
                <a:ea typeface="Poppins Medium"/>
                <a:cs typeface="Poppins Medium"/>
                <a:sym typeface="Poppins Medium"/>
              </a:defRPr>
            </a:pPr>
            <a:r>
              <a:rPr sz="1800" i="1">
                <a:solidFill>
                  <a:srgbClr val="285B84"/>
                </a:solidFill>
                <a:latin typeface="+mn-lt"/>
              </a:rPr>
              <a:t>Template</a:t>
            </a:r>
            <a:r>
              <a:rPr sz="1800" i="1" spc="-75">
                <a:solidFill>
                  <a:srgbClr val="285B84"/>
                </a:solidFill>
                <a:latin typeface="+mn-lt"/>
              </a:rPr>
              <a:t> </a:t>
            </a:r>
            <a:r>
              <a:rPr sz="1800" i="1">
                <a:solidFill>
                  <a:srgbClr val="285B84"/>
                </a:solidFill>
                <a:latin typeface="+mn-lt"/>
              </a:rPr>
              <a:t>by HubSpot</a:t>
            </a:r>
          </a:p>
        </p:txBody>
      </p:sp>
      <p:sp>
        <p:nvSpPr>
          <p:cNvPr id="30" name="Triangle 29"/>
          <p:cNvSpPr/>
          <p:nvPr/>
        </p:nvSpPr>
        <p:spPr>
          <a:xfrm rot="5400000">
            <a:off x="234651" y="1592883"/>
            <a:ext cx="3657600" cy="3657600"/>
          </a:xfrm>
          <a:prstGeom prst="triangle">
            <a:avLst/>
          </a:prstGeom>
          <a:solidFill>
            <a:srgbClr val="715882"/>
          </a:solidFill>
          <a:ln w="25400" cap="flat">
            <a:solidFill>
              <a:srgbClr val="715882"/>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32" name="Triangle 31"/>
          <p:cNvSpPr/>
          <p:nvPr/>
        </p:nvSpPr>
        <p:spPr>
          <a:xfrm rot="5400000">
            <a:off x="234651" y="2852555"/>
            <a:ext cx="3657600" cy="3657600"/>
          </a:xfrm>
          <a:prstGeom prst="triangle">
            <a:avLst/>
          </a:prstGeom>
          <a:noFill/>
          <a:ln w="38100" cap="flat">
            <a:solidFill>
              <a:srgbClr val="FFB186"/>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23" name="Triangle 22"/>
          <p:cNvSpPr/>
          <p:nvPr/>
        </p:nvSpPr>
        <p:spPr>
          <a:xfrm rot="5400000">
            <a:off x="234651" y="519402"/>
            <a:ext cx="3657600" cy="3657600"/>
          </a:xfrm>
          <a:prstGeom prst="triangle">
            <a:avLst/>
          </a:prstGeom>
          <a:noFill/>
          <a:ln w="38100" cap="flat">
            <a:solidFill>
              <a:srgbClr val="CD6485"/>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2" name="Rectangle 1">
            <a:extLst>
              <a:ext uri="{FF2B5EF4-FFF2-40B4-BE49-F238E27FC236}">
                <a16:creationId xmlns:a16="http://schemas.microsoft.com/office/drawing/2014/main" id="{C5BC9021-2D94-D34A-B75C-8825CACCEF13}"/>
              </a:ext>
            </a:extLst>
          </p:cNvPr>
          <p:cNvSpPr/>
          <p:nvPr/>
        </p:nvSpPr>
        <p:spPr>
          <a:xfrm>
            <a:off x="4458828" y="3271425"/>
            <a:ext cx="226344" cy="315151"/>
          </a:xfrm>
          <a:prstGeom prst="rect">
            <a:avLst/>
          </a:prstGeom>
        </p:spPr>
        <p:txBody>
          <a:bodyPr wrap="none">
            <a:spAutoFit/>
          </a:bodyPr>
          <a:lstStyle/>
          <a:p>
            <a:r>
              <a:rPr lang="en-US" dirty="0"/>
              <a:t> </a:t>
            </a:r>
          </a:p>
        </p:txBody>
      </p:sp>
      <p:sp>
        <p:nvSpPr>
          <p:cNvPr id="3" name="Rectangle 2">
            <a:extLst>
              <a:ext uri="{FF2B5EF4-FFF2-40B4-BE49-F238E27FC236}">
                <a16:creationId xmlns:a16="http://schemas.microsoft.com/office/drawing/2014/main" id="{1E533A9C-3F97-B143-A7F2-FA7B484749D3}"/>
              </a:ext>
            </a:extLst>
          </p:cNvPr>
          <p:cNvSpPr/>
          <p:nvPr/>
        </p:nvSpPr>
        <p:spPr>
          <a:xfrm>
            <a:off x="4458828" y="3271425"/>
            <a:ext cx="226344" cy="315151"/>
          </a:xfrm>
          <a:prstGeom prst="rect">
            <a:avLst/>
          </a:prstGeom>
        </p:spPr>
        <p:txBody>
          <a:bodyPr wrap="none">
            <a:spAutoFit/>
          </a:bodyPr>
          <a:lstStyle/>
          <a:p>
            <a:r>
              <a:rPr lang="en-US" dirty="0"/>
              <a:t> </a:t>
            </a:r>
          </a:p>
        </p:txBody>
      </p:sp>
      <p:sp>
        <p:nvSpPr>
          <p:cNvPr id="5" name="Rectangle 4">
            <a:extLst>
              <a:ext uri="{FF2B5EF4-FFF2-40B4-BE49-F238E27FC236}">
                <a16:creationId xmlns:a16="http://schemas.microsoft.com/office/drawing/2014/main" id="{5862AA9E-B8B4-F643-9FB9-3D7FAD6480B7}"/>
              </a:ext>
            </a:extLst>
          </p:cNvPr>
          <p:cNvSpPr/>
          <p:nvPr/>
        </p:nvSpPr>
        <p:spPr>
          <a:xfrm>
            <a:off x="4458828" y="3271425"/>
            <a:ext cx="226344" cy="315151"/>
          </a:xfrm>
          <a:prstGeom prst="rect">
            <a:avLst/>
          </a:prstGeom>
        </p:spPr>
        <p:txBody>
          <a:bodyPr wrap="none">
            <a:spAutoFit/>
          </a:bodyPr>
          <a:lstStyle/>
          <a:p>
            <a:r>
              <a:rPr lang="en-US" dirty="0"/>
              <a:t> </a:t>
            </a:r>
          </a:p>
        </p:txBody>
      </p:sp>
    </p:spTree>
    <p:extLst>
      <p:ext uri="{BB962C8B-B14F-4D97-AF65-F5344CB8AC3E}">
        <p14:creationId xmlns:p14="http://schemas.microsoft.com/office/powerpoint/2010/main" val="335878192"/>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2000" b="-42000"/>
          </a:stretch>
        </a:blipFill>
        <a:effectLst/>
      </p:bgPr>
    </p:bg>
    <p:spTree>
      <p:nvGrpSpPr>
        <p:cNvPr id="1" name=""/>
        <p:cNvGrpSpPr/>
        <p:nvPr/>
      </p:nvGrpSpPr>
      <p:grpSpPr>
        <a:xfrm>
          <a:off x="0" y="0"/>
          <a:ext cx="0" cy="0"/>
          <a:chOff x="0" y="0"/>
          <a:chExt cx="0" cy="0"/>
        </a:xfrm>
      </p:grpSpPr>
      <p:sp>
        <p:nvSpPr>
          <p:cNvPr id="14" name="Rectangle 13"/>
          <p:cNvSpPr/>
          <p:nvPr/>
        </p:nvSpPr>
        <p:spPr>
          <a:xfrm rot="5400000">
            <a:off x="2514600" y="1804737"/>
            <a:ext cx="1828800" cy="6858000"/>
          </a:xfrm>
          <a:prstGeom prst="rect">
            <a:avLst/>
          </a:prstGeom>
          <a:solidFill>
            <a:srgbClr val="285B84"/>
          </a:solidFill>
          <a:ln w="25400" cap="flat">
            <a:solidFill>
              <a:srgbClr val="285B84"/>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latin typeface="Calibri"/>
              <a:ea typeface="Calibri"/>
              <a:cs typeface="Calibri"/>
              <a:sym typeface="Calibri"/>
            </a:endParaRPr>
          </a:p>
        </p:txBody>
      </p:sp>
      <p:sp>
        <p:nvSpPr>
          <p:cNvPr id="10" name="Google Shape;1234;p145"/>
          <p:cNvSpPr txBox="1"/>
          <p:nvPr/>
        </p:nvSpPr>
        <p:spPr>
          <a:xfrm>
            <a:off x="214394" y="4940866"/>
            <a:ext cx="4911058" cy="918513"/>
          </a:xfrm>
          <a:prstGeom prst="rect">
            <a:avLst/>
          </a:prstGeom>
          <a:noFill/>
          <a:ln>
            <a:noFill/>
          </a:ln>
        </p:spPr>
        <p:txBody>
          <a:bodyPr spcFirstLastPara="1" wrap="square" lIns="91425" tIns="91425" rIns="91425" bIns="91425" anchor="t" anchorCtr="0">
            <a:noAutofit/>
          </a:bodyPr>
          <a:lstStyle/>
          <a:p>
            <a:pPr>
              <a:lnSpc>
                <a:spcPct val="115000"/>
              </a:lnSpc>
            </a:pPr>
            <a:r>
              <a:rPr lang="en-US" sz="1600" i="1">
                <a:solidFill>
                  <a:schemeClr val="bg1"/>
                </a:solidFill>
                <a:latin typeface="+mn-lt"/>
              </a:rPr>
              <a:t>Don’t be afraid to use photography (like this) </a:t>
            </a:r>
          </a:p>
          <a:p>
            <a:pPr>
              <a:lnSpc>
                <a:spcPct val="115000"/>
              </a:lnSpc>
            </a:pPr>
            <a:r>
              <a:rPr lang="en-US" sz="1600" i="1">
                <a:solidFill>
                  <a:schemeClr val="bg1"/>
                </a:solidFill>
                <a:latin typeface="+mn-lt"/>
              </a:rPr>
              <a:t>to create a visually dynamic and interesting</a:t>
            </a:r>
            <a:r>
              <a:rPr lang="en-US" sz="1600" i="1" spc="-38">
                <a:solidFill>
                  <a:schemeClr val="bg1"/>
                </a:solidFill>
                <a:latin typeface="+mn-lt"/>
              </a:rPr>
              <a:t> </a:t>
            </a:r>
            <a:r>
              <a:rPr lang="en-US" sz="1600" i="1">
                <a:solidFill>
                  <a:schemeClr val="bg1"/>
                </a:solidFill>
                <a:latin typeface="+mn-lt"/>
              </a:rPr>
              <a:t>presentation.</a:t>
            </a:r>
            <a:r>
              <a:rPr lang="en-US" sz="1600" i="1" spc="-38">
                <a:solidFill>
                  <a:schemeClr val="bg1"/>
                </a:solidFill>
                <a:latin typeface="+mn-lt"/>
              </a:rPr>
              <a:t> </a:t>
            </a:r>
            <a:endParaRPr sz="1600" i="1">
              <a:solidFill>
                <a:schemeClr val="bg1"/>
              </a:solidFill>
              <a:latin typeface="+mn-lt"/>
              <a:ea typeface="Avenir"/>
              <a:cs typeface="Avenir"/>
              <a:sym typeface="Avenir"/>
            </a:endParaRPr>
          </a:p>
        </p:txBody>
      </p:sp>
    </p:spTree>
    <p:extLst>
      <p:ext uri="{BB962C8B-B14F-4D97-AF65-F5344CB8AC3E}">
        <p14:creationId xmlns:p14="http://schemas.microsoft.com/office/powerpoint/2010/main" val="56366561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2515402" y="1037331"/>
            <a:ext cx="4063471" cy="2021017"/>
          </a:xfrm>
          <a:prstGeom prst="rect">
            <a:avLst/>
          </a:prstGeom>
        </p:spPr>
        <p:txBody>
          <a:bodyPr lIns="91448" tIns="45724" rIns="91448" bIns="45724" anchor="ctr"/>
          <a:lstStyle>
            <a:lvl1pPr algn="ctr" defTabSz="609493" rtl="0" eaLnBrk="1" latinLnBrk="0" hangingPunct="1">
              <a:spcBef>
                <a:spcPct val="0"/>
              </a:spcBef>
              <a:buNone/>
              <a:defRPr sz="5900" kern="1200">
                <a:solidFill>
                  <a:schemeClr val="tx1"/>
                </a:solidFill>
                <a:latin typeface="+mj-lt"/>
                <a:ea typeface="+mj-ea"/>
                <a:cs typeface="+mj-cs"/>
              </a:defRPr>
            </a:lvl1pPr>
          </a:lstStyle>
          <a:p>
            <a:pPr>
              <a:defRPr/>
            </a:pPr>
            <a:endParaRPr lang="en-US" sz="12003" b="1" spc="225">
              <a:solidFill>
                <a:srgbClr val="C4DBD3"/>
              </a:solidFill>
              <a:latin typeface="Arial Rounded MT Bold" charset="0"/>
              <a:ea typeface="Arial Rounded MT Bold" charset="0"/>
              <a:cs typeface="Arial Rounded MT Bold" charset="0"/>
            </a:endParaRPr>
          </a:p>
        </p:txBody>
      </p:sp>
      <p:sp>
        <p:nvSpPr>
          <p:cNvPr id="9" name="Google Shape;1384;p161"/>
          <p:cNvSpPr txBox="1">
            <a:spLocks noGrp="1"/>
          </p:cNvSpPr>
          <p:nvPr>
            <p:ph type="title"/>
          </p:nvPr>
        </p:nvSpPr>
        <p:spPr>
          <a:xfrm>
            <a:off x="419400" y="480928"/>
            <a:ext cx="5013900" cy="52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400">
                <a:solidFill>
                  <a:srgbClr val="285B84"/>
                </a:solidFill>
                <a:latin typeface="Helvetica" charset="0"/>
                <a:ea typeface="Helvetica" charset="0"/>
                <a:cs typeface="Helvetica" charset="0"/>
              </a:rPr>
              <a:t>Timeline Title</a:t>
            </a:r>
            <a:endParaRPr sz="4400">
              <a:solidFill>
                <a:srgbClr val="285B84"/>
              </a:solidFill>
              <a:latin typeface="Helvetica" charset="0"/>
              <a:ea typeface="Helvetica" charset="0"/>
              <a:cs typeface="Helvetica" charset="0"/>
            </a:endParaRPr>
          </a:p>
        </p:txBody>
      </p:sp>
      <p:sp>
        <p:nvSpPr>
          <p:cNvPr id="11" name="Google Shape;1385;p161"/>
          <p:cNvSpPr txBox="1"/>
          <p:nvPr/>
        </p:nvSpPr>
        <p:spPr>
          <a:xfrm>
            <a:off x="952241" y="2794072"/>
            <a:ext cx="1158300" cy="62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285B84"/>
                </a:solidFill>
                <a:latin typeface="+mn-lt"/>
                <a:ea typeface="Avenir"/>
                <a:cs typeface="Avenir"/>
                <a:sym typeface="Avenir"/>
              </a:rPr>
              <a:t>Lorem Ipsum is simply dummy text.</a:t>
            </a:r>
            <a:endParaRPr sz="1000">
              <a:solidFill>
                <a:srgbClr val="285B84"/>
              </a:solidFill>
              <a:latin typeface="+mn-lt"/>
              <a:ea typeface="Avenir"/>
              <a:cs typeface="Avenir"/>
              <a:sym typeface="Avenir"/>
            </a:endParaRPr>
          </a:p>
          <a:p>
            <a:pPr marL="0" lvl="0" indent="0" algn="l" rtl="0">
              <a:lnSpc>
                <a:spcPct val="115000"/>
              </a:lnSpc>
              <a:spcBef>
                <a:spcPts val="0"/>
              </a:spcBef>
              <a:spcAft>
                <a:spcPts val="0"/>
              </a:spcAft>
              <a:buNone/>
            </a:pPr>
            <a:endParaRPr sz="1000">
              <a:solidFill>
                <a:srgbClr val="285B84"/>
              </a:solidFill>
              <a:latin typeface="+mn-lt"/>
              <a:ea typeface="Avenir"/>
              <a:cs typeface="Avenir"/>
              <a:sym typeface="Avenir"/>
            </a:endParaRPr>
          </a:p>
        </p:txBody>
      </p:sp>
      <p:graphicFrame>
        <p:nvGraphicFramePr>
          <p:cNvPr id="12" name="Google Shape;1386;p161"/>
          <p:cNvGraphicFramePr/>
          <p:nvPr>
            <p:extLst>
              <p:ext uri="{D42A27DB-BD31-4B8C-83A1-F6EECF244321}">
                <p14:modId xmlns:p14="http://schemas.microsoft.com/office/powerpoint/2010/main" val="992964720"/>
              </p:ext>
            </p:extLst>
          </p:nvPr>
        </p:nvGraphicFramePr>
        <p:xfrm>
          <a:off x="564441" y="3662427"/>
          <a:ext cx="7894800" cy="381000"/>
        </p:xfrm>
        <a:graphic>
          <a:graphicData uri="http://schemas.openxmlformats.org/drawingml/2006/table">
            <a:tbl>
              <a:tblPr>
                <a:noFill/>
              </a:tblPr>
              <a:tblGrid>
                <a:gridCol w="657900">
                  <a:extLst>
                    <a:ext uri="{9D8B030D-6E8A-4147-A177-3AD203B41FA5}">
                      <a16:colId xmlns:a16="http://schemas.microsoft.com/office/drawing/2014/main" val="20000"/>
                    </a:ext>
                  </a:extLst>
                </a:gridCol>
                <a:gridCol w="657900">
                  <a:extLst>
                    <a:ext uri="{9D8B030D-6E8A-4147-A177-3AD203B41FA5}">
                      <a16:colId xmlns:a16="http://schemas.microsoft.com/office/drawing/2014/main" val="20001"/>
                    </a:ext>
                  </a:extLst>
                </a:gridCol>
                <a:gridCol w="657900">
                  <a:extLst>
                    <a:ext uri="{9D8B030D-6E8A-4147-A177-3AD203B41FA5}">
                      <a16:colId xmlns:a16="http://schemas.microsoft.com/office/drawing/2014/main" val="20002"/>
                    </a:ext>
                  </a:extLst>
                </a:gridCol>
                <a:gridCol w="657900">
                  <a:extLst>
                    <a:ext uri="{9D8B030D-6E8A-4147-A177-3AD203B41FA5}">
                      <a16:colId xmlns:a16="http://schemas.microsoft.com/office/drawing/2014/main" val="20003"/>
                    </a:ext>
                  </a:extLst>
                </a:gridCol>
                <a:gridCol w="657900">
                  <a:extLst>
                    <a:ext uri="{9D8B030D-6E8A-4147-A177-3AD203B41FA5}">
                      <a16:colId xmlns:a16="http://schemas.microsoft.com/office/drawing/2014/main" val="20004"/>
                    </a:ext>
                  </a:extLst>
                </a:gridCol>
                <a:gridCol w="657900">
                  <a:extLst>
                    <a:ext uri="{9D8B030D-6E8A-4147-A177-3AD203B41FA5}">
                      <a16:colId xmlns:a16="http://schemas.microsoft.com/office/drawing/2014/main" val="20005"/>
                    </a:ext>
                  </a:extLst>
                </a:gridCol>
                <a:gridCol w="657900">
                  <a:extLst>
                    <a:ext uri="{9D8B030D-6E8A-4147-A177-3AD203B41FA5}">
                      <a16:colId xmlns:a16="http://schemas.microsoft.com/office/drawing/2014/main" val="20006"/>
                    </a:ext>
                  </a:extLst>
                </a:gridCol>
                <a:gridCol w="657900">
                  <a:extLst>
                    <a:ext uri="{9D8B030D-6E8A-4147-A177-3AD203B41FA5}">
                      <a16:colId xmlns:a16="http://schemas.microsoft.com/office/drawing/2014/main" val="20007"/>
                    </a:ext>
                  </a:extLst>
                </a:gridCol>
                <a:gridCol w="657900">
                  <a:extLst>
                    <a:ext uri="{9D8B030D-6E8A-4147-A177-3AD203B41FA5}">
                      <a16:colId xmlns:a16="http://schemas.microsoft.com/office/drawing/2014/main" val="20008"/>
                    </a:ext>
                  </a:extLst>
                </a:gridCol>
                <a:gridCol w="657900">
                  <a:extLst>
                    <a:ext uri="{9D8B030D-6E8A-4147-A177-3AD203B41FA5}">
                      <a16:colId xmlns:a16="http://schemas.microsoft.com/office/drawing/2014/main" val="20009"/>
                    </a:ext>
                  </a:extLst>
                </a:gridCol>
                <a:gridCol w="657900">
                  <a:extLst>
                    <a:ext uri="{9D8B030D-6E8A-4147-A177-3AD203B41FA5}">
                      <a16:colId xmlns:a16="http://schemas.microsoft.com/office/drawing/2014/main" val="20010"/>
                    </a:ext>
                  </a:extLst>
                </a:gridCol>
                <a:gridCol w="657900">
                  <a:extLst>
                    <a:ext uri="{9D8B030D-6E8A-4147-A177-3AD203B41FA5}">
                      <a16:colId xmlns:a16="http://schemas.microsoft.com/office/drawing/2014/main" val="20011"/>
                    </a:ext>
                  </a:extLst>
                </a:gridCol>
              </a:tblGrid>
              <a:tr h="381000">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JAN</a:t>
                      </a:r>
                      <a:endParaRPr sz="1200" b="1">
                        <a:solidFill>
                          <a:schemeClr val="bg1"/>
                        </a:solidFill>
                        <a:latin typeface="+mn-lt"/>
                        <a:ea typeface="Avenir"/>
                        <a:cs typeface="Avenir"/>
                        <a:sym typeface="Avenir"/>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285B84"/>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FEB</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285B84"/>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MAR</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285B84"/>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APR</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715882"/>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MAY</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715882"/>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JUN</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715882"/>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JUL</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CD6485"/>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AUG</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CD6485"/>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SEP</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CD6485"/>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OCT</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FFB186"/>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NOV</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FFB186"/>
                    </a:solidFill>
                  </a:tcPr>
                </a:tc>
                <a:tc>
                  <a:txBody>
                    <a:bodyPr/>
                    <a:lstStyle/>
                    <a:p>
                      <a:pPr marL="0" lvl="0" indent="0" algn="ctr" rtl="0">
                        <a:spcBef>
                          <a:spcPts val="0"/>
                        </a:spcBef>
                        <a:spcAft>
                          <a:spcPts val="0"/>
                        </a:spcAft>
                        <a:buNone/>
                      </a:pPr>
                      <a:r>
                        <a:rPr lang="en" sz="1200" b="1">
                          <a:solidFill>
                            <a:schemeClr val="bg1"/>
                          </a:solidFill>
                          <a:latin typeface="+mn-lt"/>
                          <a:ea typeface="Avenir"/>
                          <a:cs typeface="Avenir"/>
                          <a:sym typeface="Avenir"/>
                        </a:rPr>
                        <a:t>DEC</a:t>
                      </a:r>
                      <a:endParaRPr b="1">
                        <a:solidFill>
                          <a:schemeClr val="bg1"/>
                        </a:solidFill>
                        <a:latin typeface="+mn-lt"/>
                      </a:endParaRPr>
                    </a:p>
                  </a:txBody>
                  <a:tcPr marL="91425" marR="91425" marT="91425" marB="91425">
                    <a:lnL w="9525" cap="flat" cmpd="sng">
                      <a:solidFill>
                        <a:srgbClr val="516F90"/>
                      </a:solidFill>
                      <a:prstDash val="solid"/>
                      <a:round/>
                      <a:headEnd type="none" w="sm" len="sm"/>
                      <a:tailEnd type="none" w="sm" len="sm"/>
                    </a:lnL>
                    <a:lnR w="9525" cap="flat" cmpd="sng">
                      <a:solidFill>
                        <a:srgbClr val="516F90"/>
                      </a:solidFill>
                      <a:prstDash val="solid"/>
                      <a:round/>
                      <a:headEnd type="none" w="sm" len="sm"/>
                      <a:tailEnd type="none" w="sm" len="sm"/>
                    </a:lnR>
                    <a:lnT w="9525" cap="flat" cmpd="sng">
                      <a:solidFill>
                        <a:srgbClr val="516F90"/>
                      </a:solidFill>
                      <a:prstDash val="solid"/>
                      <a:round/>
                      <a:headEnd type="none" w="sm" len="sm"/>
                      <a:tailEnd type="none" w="sm" len="sm"/>
                    </a:lnT>
                    <a:lnB w="9525" cap="flat" cmpd="sng">
                      <a:solidFill>
                        <a:srgbClr val="516F90"/>
                      </a:solidFill>
                      <a:prstDash val="solid"/>
                      <a:round/>
                      <a:headEnd type="none" w="sm" len="sm"/>
                      <a:tailEnd type="none" w="sm" len="sm"/>
                    </a:lnB>
                    <a:solidFill>
                      <a:srgbClr val="FFB186"/>
                    </a:solidFill>
                  </a:tcPr>
                </a:tc>
                <a:extLst>
                  <a:ext uri="{0D108BD9-81ED-4DB2-BD59-A6C34878D82A}">
                    <a16:rowId xmlns:a16="http://schemas.microsoft.com/office/drawing/2014/main" val="10000"/>
                  </a:ext>
                </a:extLst>
              </a:tr>
            </a:tbl>
          </a:graphicData>
        </a:graphic>
      </p:graphicFrame>
      <p:cxnSp>
        <p:nvCxnSpPr>
          <p:cNvPr id="13" name="Google Shape;1387;p161"/>
          <p:cNvCxnSpPr/>
          <p:nvPr/>
        </p:nvCxnSpPr>
        <p:spPr>
          <a:xfrm rot="10800000">
            <a:off x="887591" y="3112072"/>
            <a:ext cx="0" cy="549300"/>
          </a:xfrm>
          <a:prstGeom prst="straightConnector1">
            <a:avLst/>
          </a:prstGeom>
          <a:noFill/>
          <a:ln w="6350" cap="flat" cmpd="sng">
            <a:solidFill>
              <a:srgbClr val="285B84"/>
            </a:solidFill>
            <a:prstDash val="sysDot"/>
            <a:round/>
            <a:headEnd type="none" w="med" len="med"/>
            <a:tailEnd type="none" w="med" len="med"/>
          </a:ln>
        </p:spPr>
      </p:cxnSp>
      <p:sp>
        <p:nvSpPr>
          <p:cNvPr id="15" name="Google Shape;1389;p161"/>
          <p:cNvSpPr txBox="1"/>
          <p:nvPr/>
        </p:nvSpPr>
        <p:spPr>
          <a:xfrm>
            <a:off x="3784941" y="2419222"/>
            <a:ext cx="1158300" cy="62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285B84"/>
                </a:solidFill>
                <a:latin typeface="+mn-lt"/>
                <a:ea typeface="Avenir"/>
                <a:cs typeface="Avenir"/>
                <a:sym typeface="Avenir"/>
              </a:rPr>
              <a:t>Lorem Ipsum is simply dummy text.</a:t>
            </a:r>
            <a:endParaRPr sz="1000">
              <a:solidFill>
                <a:srgbClr val="285B84"/>
              </a:solidFill>
              <a:latin typeface="+mn-lt"/>
              <a:ea typeface="Avenir"/>
              <a:cs typeface="Avenir"/>
              <a:sym typeface="Avenir"/>
            </a:endParaRPr>
          </a:p>
          <a:p>
            <a:pPr marL="0" lvl="0" indent="0" algn="l" rtl="0">
              <a:lnSpc>
                <a:spcPct val="115000"/>
              </a:lnSpc>
              <a:spcBef>
                <a:spcPts val="0"/>
              </a:spcBef>
              <a:spcAft>
                <a:spcPts val="0"/>
              </a:spcAft>
              <a:buNone/>
            </a:pPr>
            <a:endParaRPr sz="1000">
              <a:solidFill>
                <a:srgbClr val="285B84"/>
              </a:solidFill>
              <a:latin typeface="+mn-lt"/>
              <a:ea typeface="Avenir"/>
              <a:cs typeface="Avenir"/>
              <a:sym typeface="Avenir"/>
            </a:endParaRPr>
          </a:p>
        </p:txBody>
      </p:sp>
      <p:cxnSp>
        <p:nvCxnSpPr>
          <p:cNvPr id="16" name="Google Shape;1390;p161"/>
          <p:cNvCxnSpPr/>
          <p:nvPr/>
        </p:nvCxnSpPr>
        <p:spPr>
          <a:xfrm rot="10800000">
            <a:off x="3720291" y="2664760"/>
            <a:ext cx="0" cy="1077000"/>
          </a:xfrm>
          <a:prstGeom prst="straightConnector1">
            <a:avLst/>
          </a:prstGeom>
          <a:noFill/>
          <a:ln w="6350" cap="flat" cmpd="sng">
            <a:solidFill>
              <a:srgbClr val="285B84"/>
            </a:solidFill>
            <a:prstDash val="sysDot"/>
            <a:round/>
            <a:headEnd type="none" w="med" len="med"/>
            <a:tailEnd type="none" w="med" len="med"/>
          </a:ln>
        </p:spPr>
      </p:cxnSp>
      <p:sp>
        <p:nvSpPr>
          <p:cNvPr id="18" name="Google Shape;1392;p161"/>
          <p:cNvSpPr txBox="1"/>
          <p:nvPr/>
        </p:nvSpPr>
        <p:spPr>
          <a:xfrm>
            <a:off x="3083048" y="4828784"/>
            <a:ext cx="1158300" cy="62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285B84"/>
                </a:solidFill>
                <a:latin typeface="+mn-lt"/>
                <a:ea typeface="Avenir"/>
                <a:cs typeface="Avenir"/>
                <a:sym typeface="Avenir"/>
              </a:rPr>
              <a:t>Lorem Ipsum is simply dummy text.</a:t>
            </a:r>
            <a:endParaRPr sz="1000">
              <a:solidFill>
                <a:srgbClr val="285B84"/>
              </a:solidFill>
              <a:latin typeface="+mn-lt"/>
              <a:ea typeface="Avenir"/>
              <a:cs typeface="Avenir"/>
              <a:sym typeface="Avenir"/>
            </a:endParaRPr>
          </a:p>
          <a:p>
            <a:pPr marL="0" lvl="0" indent="0" algn="l" rtl="0">
              <a:lnSpc>
                <a:spcPct val="115000"/>
              </a:lnSpc>
              <a:spcBef>
                <a:spcPts val="0"/>
              </a:spcBef>
              <a:spcAft>
                <a:spcPts val="0"/>
              </a:spcAft>
              <a:buNone/>
            </a:pPr>
            <a:endParaRPr sz="1000">
              <a:solidFill>
                <a:srgbClr val="285B84"/>
              </a:solidFill>
              <a:latin typeface="+mn-lt"/>
              <a:ea typeface="Avenir"/>
              <a:cs typeface="Avenir"/>
              <a:sym typeface="Avenir"/>
            </a:endParaRPr>
          </a:p>
        </p:txBody>
      </p:sp>
      <p:cxnSp>
        <p:nvCxnSpPr>
          <p:cNvPr id="19" name="Google Shape;1393;p161"/>
          <p:cNvCxnSpPr/>
          <p:nvPr/>
        </p:nvCxnSpPr>
        <p:spPr>
          <a:xfrm rot="10800000">
            <a:off x="3018398" y="4050447"/>
            <a:ext cx="0" cy="1077000"/>
          </a:xfrm>
          <a:prstGeom prst="straightConnector1">
            <a:avLst/>
          </a:prstGeom>
          <a:noFill/>
          <a:ln w="6350" cap="flat" cmpd="sng">
            <a:solidFill>
              <a:srgbClr val="285B84"/>
            </a:solidFill>
            <a:prstDash val="sysDot"/>
            <a:round/>
            <a:headEnd type="none" w="med" len="med"/>
            <a:tailEnd type="none" w="med" len="med"/>
          </a:ln>
        </p:spPr>
      </p:cxnSp>
      <p:sp>
        <p:nvSpPr>
          <p:cNvPr id="21" name="Google Shape;1395;p161"/>
          <p:cNvSpPr txBox="1"/>
          <p:nvPr/>
        </p:nvSpPr>
        <p:spPr>
          <a:xfrm>
            <a:off x="4890514" y="4454141"/>
            <a:ext cx="1158300" cy="62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285B84"/>
                </a:solidFill>
                <a:latin typeface="+mn-lt"/>
                <a:ea typeface="Avenir"/>
                <a:cs typeface="Avenir"/>
                <a:sym typeface="Avenir"/>
              </a:rPr>
              <a:t>Lorem Ipsum is simply dummy text.</a:t>
            </a:r>
            <a:endParaRPr sz="1000">
              <a:solidFill>
                <a:srgbClr val="285B84"/>
              </a:solidFill>
              <a:latin typeface="+mn-lt"/>
              <a:ea typeface="Avenir"/>
              <a:cs typeface="Avenir"/>
              <a:sym typeface="Avenir"/>
            </a:endParaRPr>
          </a:p>
          <a:p>
            <a:pPr marL="0" lvl="0" indent="0" algn="l" rtl="0">
              <a:lnSpc>
                <a:spcPct val="115000"/>
              </a:lnSpc>
              <a:spcBef>
                <a:spcPts val="0"/>
              </a:spcBef>
              <a:spcAft>
                <a:spcPts val="0"/>
              </a:spcAft>
              <a:buNone/>
            </a:pPr>
            <a:endParaRPr sz="1000">
              <a:solidFill>
                <a:srgbClr val="285B84"/>
              </a:solidFill>
              <a:latin typeface="+mn-lt"/>
              <a:ea typeface="Avenir"/>
              <a:cs typeface="Avenir"/>
              <a:sym typeface="Avenir"/>
            </a:endParaRPr>
          </a:p>
        </p:txBody>
      </p:sp>
      <p:cxnSp>
        <p:nvCxnSpPr>
          <p:cNvPr id="22" name="Google Shape;1396;p161"/>
          <p:cNvCxnSpPr/>
          <p:nvPr/>
        </p:nvCxnSpPr>
        <p:spPr>
          <a:xfrm rot="10800000">
            <a:off x="4825864" y="4050766"/>
            <a:ext cx="0" cy="738000"/>
          </a:xfrm>
          <a:prstGeom prst="straightConnector1">
            <a:avLst/>
          </a:prstGeom>
          <a:noFill/>
          <a:ln w="6350" cap="flat" cmpd="sng">
            <a:solidFill>
              <a:srgbClr val="285B84"/>
            </a:solidFill>
            <a:prstDash val="sysDot"/>
            <a:round/>
            <a:headEnd type="none" w="med" len="med"/>
            <a:tailEnd type="none" w="med" len="med"/>
          </a:ln>
        </p:spPr>
      </p:cxnSp>
      <p:sp>
        <p:nvSpPr>
          <p:cNvPr id="24" name="Google Shape;1398;p161"/>
          <p:cNvSpPr txBox="1"/>
          <p:nvPr/>
        </p:nvSpPr>
        <p:spPr>
          <a:xfrm>
            <a:off x="7522466" y="4446897"/>
            <a:ext cx="1158300" cy="62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285B84"/>
                </a:solidFill>
                <a:latin typeface="+mn-lt"/>
                <a:ea typeface="Avenir"/>
                <a:cs typeface="Avenir"/>
                <a:sym typeface="Avenir"/>
              </a:rPr>
              <a:t>Lorem Ipsum is simply dummy text.</a:t>
            </a:r>
            <a:endParaRPr sz="1000">
              <a:solidFill>
                <a:srgbClr val="285B84"/>
              </a:solidFill>
              <a:latin typeface="+mn-lt"/>
              <a:ea typeface="Avenir"/>
              <a:cs typeface="Avenir"/>
              <a:sym typeface="Avenir"/>
            </a:endParaRPr>
          </a:p>
          <a:p>
            <a:pPr marL="0" lvl="0" indent="0" algn="l" rtl="0">
              <a:lnSpc>
                <a:spcPct val="115000"/>
              </a:lnSpc>
              <a:spcBef>
                <a:spcPts val="0"/>
              </a:spcBef>
              <a:spcAft>
                <a:spcPts val="0"/>
              </a:spcAft>
              <a:buNone/>
            </a:pPr>
            <a:endParaRPr sz="1000">
              <a:solidFill>
                <a:srgbClr val="285B84"/>
              </a:solidFill>
              <a:latin typeface="+mn-lt"/>
              <a:ea typeface="Avenir"/>
              <a:cs typeface="Avenir"/>
              <a:sym typeface="Avenir"/>
            </a:endParaRPr>
          </a:p>
        </p:txBody>
      </p:sp>
      <p:cxnSp>
        <p:nvCxnSpPr>
          <p:cNvPr id="25" name="Google Shape;1399;p161"/>
          <p:cNvCxnSpPr/>
          <p:nvPr/>
        </p:nvCxnSpPr>
        <p:spPr>
          <a:xfrm rot="10800000">
            <a:off x="7457816" y="4043522"/>
            <a:ext cx="0" cy="738000"/>
          </a:xfrm>
          <a:prstGeom prst="straightConnector1">
            <a:avLst/>
          </a:prstGeom>
          <a:noFill/>
          <a:ln w="6350" cap="flat" cmpd="sng">
            <a:solidFill>
              <a:srgbClr val="285B84"/>
            </a:solidFill>
            <a:prstDash val="sysDot"/>
            <a:round/>
            <a:headEnd type="none" w="med" len="med"/>
            <a:tailEnd type="none" w="med" len="med"/>
          </a:ln>
        </p:spPr>
      </p:cxnSp>
      <p:sp>
        <p:nvSpPr>
          <p:cNvPr id="27" name="Google Shape;1401;p161"/>
          <p:cNvSpPr txBox="1"/>
          <p:nvPr/>
        </p:nvSpPr>
        <p:spPr>
          <a:xfrm>
            <a:off x="1608441" y="5442147"/>
            <a:ext cx="1158300" cy="62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285B84"/>
                </a:solidFill>
                <a:latin typeface="+mn-lt"/>
                <a:ea typeface="Avenir"/>
                <a:cs typeface="Avenir"/>
                <a:sym typeface="Avenir"/>
              </a:rPr>
              <a:t>Lorem Ipsum is simply dummy text.</a:t>
            </a:r>
            <a:endParaRPr sz="1000">
              <a:solidFill>
                <a:srgbClr val="285B84"/>
              </a:solidFill>
              <a:latin typeface="+mn-lt"/>
              <a:ea typeface="Avenir"/>
              <a:cs typeface="Avenir"/>
              <a:sym typeface="Avenir"/>
            </a:endParaRPr>
          </a:p>
          <a:p>
            <a:pPr marL="0" lvl="0" indent="0" algn="l" rtl="0">
              <a:lnSpc>
                <a:spcPct val="115000"/>
              </a:lnSpc>
              <a:spcBef>
                <a:spcPts val="0"/>
              </a:spcBef>
              <a:spcAft>
                <a:spcPts val="0"/>
              </a:spcAft>
              <a:buNone/>
            </a:pPr>
            <a:endParaRPr sz="1000">
              <a:solidFill>
                <a:srgbClr val="285B84"/>
              </a:solidFill>
              <a:latin typeface="+mn-lt"/>
              <a:ea typeface="Avenir"/>
              <a:cs typeface="Avenir"/>
              <a:sym typeface="Avenir"/>
            </a:endParaRPr>
          </a:p>
        </p:txBody>
      </p:sp>
      <p:cxnSp>
        <p:nvCxnSpPr>
          <p:cNvPr id="28" name="Google Shape;1402;p161"/>
          <p:cNvCxnSpPr/>
          <p:nvPr/>
        </p:nvCxnSpPr>
        <p:spPr>
          <a:xfrm rot="10800000">
            <a:off x="1543791" y="4043385"/>
            <a:ext cx="0" cy="1644300"/>
          </a:xfrm>
          <a:prstGeom prst="straightConnector1">
            <a:avLst/>
          </a:prstGeom>
          <a:noFill/>
          <a:ln w="6350" cap="flat" cmpd="sng">
            <a:solidFill>
              <a:srgbClr val="285B84"/>
            </a:solidFill>
            <a:prstDash val="sysDot"/>
            <a:round/>
            <a:headEnd type="none" w="med" len="med"/>
            <a:tailEnd type="none" w="med" len="med"/>
          </a:ln>
        </p:spPr>
      </p:cxnSp>
      <p:sp>
        <p:nvSpPr>
          <p:cNvPr id="33" name="Google Shape;1407;p161"/>
          <p:cNvSpPr txBox="1"/>
          <p:nvPr/>
        </p:nvSpPr>
        <p:spPr>
          <a:xfrm>
            <a:off x="6172666" y="2794072"/>
            <a:ext cx="1158300" cy="62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285B84"/>
                </a:solidFill>
                <a:latin typeface="+mn-lt"/>
                <a:ea typeface="Avenir"/>
                <a:cs typeface="Avenir"/>
                <a:sym typeface="Avenir"/>
              </a:rPr>
              <a:t>Lorem Ipsum is simply dummy text.</a:t>
            </a:r>
            <a:endParaRPr sz="1000">
              <a:solidFill>
                <a:srgbClr val="285B84"/>
              </a:solidFill>
              <a:latin typeface="+mn-lt"/>
              <a:ea typeface="Avenir"/>
              <a:cs typeface="Avenir"/>
              <a:sym typeface="Avenir"/>
            </a:endParaRPr>
          </a:p>
          <a:p>
            <a:pPr marL="0" lvl="0" indent="0" algn="l" rtl="0">
              <a:lnSpc>
                <a:spcPct val="115000"/>
              </a:lnSpc>
              <a:spcBef>
                <a:spcPts val="0"/>
              </a:spcBef>
              <a:spcAft>
                <a:spcPts val="0"/>
              </a:spcAft>
              <a:buNone/>
            </a:pPr>
            <a:endParaRPr sz="1000">
              <a:solidFill>
                <a:srgbClr val="285B84"/>
              </a:solidFill>
              <a:latin typeface="+mn-lt"/>
              <a:ea typeface="Avenir"/>
              <a:cs typeface="Avenir"/>
              <a:sym typeface="Avenir"/>
            </a:endParaRPr>
          </a:p>
        </p:txBody>
      </p:sp>
      <p:cxnSp>
        <p:nvCxnSpPr>
          <p:cNvPr id="34" name="Google Shape;1408;p161"/>
          <p:cNvCxnSpPr/>
          <p:nvPr/>
        </p:nvCxnSpPr>
        <p:spPr>
          <a:xfrm rot="10800000">
            <a:off x="6108016" y="3112072"/>
            <a:ext cx="0" cy="549300"/>
          </a:xfrm>
          <a:prstGeom prst="straightConnector1">
            <a:avLst/>
          </a:prstGeom>
          <a:noFill/>
          <a:ln w="6350" cap="flat" cmpd="sng">
            <a:solidFill>
              <a:srgbClr val="285B84"/>
            </a:solidFill>
            <a:prstDash val="sysDot"/>
            <a:round/>
            <a:headEnd type="none" w="med" len="med"/>
            <a:tailEnd type="none" w="med" len="med"/>
          </a:ln>
        </p:spPr>
      </p:cxnSp>
      <p:sp>
        <p:nvSpPr>
          <p:cNvPr id="36" name="Google Shape;1410;p161"/>
          <p:cNvSpPr txBox="1"/>
          <p:nvPr/>
        </p:nvSpPr>
        <p:spPr>
          <a:xfrm>
            <a:off x="7578466" y="2419222"/>
            <a:ext cx="1158300" cy="620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285B84"/>
                </a:solidFill>
                <a:latin typeface="+mn-lt"/>
                <a:ea typeface="Avenir"/>
                <a:cs typeface="Avenir"/>
                <a:sym typeface="Avenir"/>
              </a:rPr>
              <a:t>Lorem Ipsum is simply dummy text.</a:t>
            </a:r>
            <a:endParaRPr sz="1000">
              <a:solidFill>
                <a:srgbClr val="285B84"/>
              </a:solidFill>
              <a:latin typeface="+mn-lt"/>
              <a:ea typeface="Avenir"/>
              <a:cs typeface="Avenir"/>
              <a:sym typeface="Avenir"/>
            </a:endParaRPr>
          </a:p>
          <a:p>
            <a:pPr marL="0" lvl="0" indent="0" algn="l" rtl="0">
              <a:lnSpc>
                <a:spcPct val="115000"/>
              </a:lnSpc>
              <a:spcBef>
                <a:spcPts val="0"/>
              </a:spcBef>
              <a:spcAft>
                <a:spcPts val="0"/>
              </a:spcAft>
              <a:buNone/>
            </a:pPr>
            <a:endParaRPr sz="1000">
              <a:solidFill>
                <a:srgbClr val="285B84"/>
              </a:solidFill>
              <a:latin typeface="+mn-lt"/>
              <a:ea typeface="Avenir"/>
              <a:cs typeface="Avenir"/>
              <a:sym typeface="Avenir"/>
            </a:endParaRPr>
          </a:p>
        </p:txBody>
      </p:sp>
      <p:cxnSp>
        <p:nvCxnSpPr>
          <p:cNvPr id="37" name="Google Shape;1411;p161"/>
          <p:cNvCxnSpPr/>
          <p:nvPr/>
        </p:nvCxnSpPr>
        <p:spPr>
          <a:xfrm rot="10800000">
            <a:off x="8157616" y="3112072"/>
            <a:ext cx="0" cy="549300"/>
          </a:xfrm>
          <a:prstGeom prst="straightConnector1">
            <a:avLst/>
          </a:prstGeom>
          <a:noFill/>
          <a:ln w="6350" cap="flat" cmpd="sng">
            <a:solidFill>
              <a:srgbClr val="285B84"/>
            </a:solidFill>
            <a:prstDash val="sysDot"/>
            <a:round/>
            <a:headEnd type="none" w="med" len="med"/>
            <a:tailEnd type="none" w="med" len="med"/>
          </a:ln>
        </p:spPr>
      </p:cxnSp>
    </p:spTree>
    <p:extLst>
      <p:ext uri="{BB962C8B-B14F-4D97-AF65-F5344CB8AC3E}">
        <p14:creationId xmlns:p14="http://schemas.microsoft.com/office/powerpoint/2010/main" val="57947606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itle 1"/>
          <p:cNvSpPr txBox="1">
            <a:spLocks/>
          </p:cNvSpPr>
          <p:nvPr/>
        </p:nvSpPr>
        <p:spPr bwMode="auto">
          <a:xfrm>
            <a:off x="4277947" y="2440920"/>
            <a:ext cx="4575427" cy="1664609"/>
          </a:xfrm>
          <a:prstGeom prst="rect">
            <a:avLst/>
          </a:prstGeom>
        </p:spPr>
        <p:txBody>
          <a:bodyPr lIns="91448" tIns="45724" rIns="91448" bIns="45724" anchor="ctr"/>
          <a:lstStyle>
            <a:lvl1pPr algn="ctr" defTabSz="609493" rtl="0" eaLnBrk="1" latinLnBrk="0" hangingPunct="1">
              <a:spcBef>
                <a:spcPct val="0"/>
              </a:spcBef>
              <a:buNone/>
              <a:defRPr sz="5900" kern="1200">
                <a:solidFill>
                  <a:schemeClr val="tx1"/>
                </a:solidFill>
                <a:latin typeface="+mj-lt"/>
                <a:ea typeface="+mj-ea"/>
                <a:cs typeface="+mj-cs"/>
              </a:defRPr>
            </a:lvl1pPr>
          </a:lstStyle>
          <a:p>
            <a:pPr>
              <a:defRPr/>
            </a:pPr>
            <a:r>
              <a:rPr lang="en-US" altLang="en-US" sz="2800" b="1" dirty="0">
                <a:solidFill>
                  <a:srgbClr val="285B84"/>
                </a:solidFill>
                <a:latin typeface="+mn-ea"/>
                <a:ea typeface="+mn-ea"/>
                <a:cs typeface="+mn-cs"/>
              </a:rPr>
              <a:t>Grow your traffic, convert leads, and prove ROI with our all-in-one marketing software.</a:t>
            </a:r>
            <a:br>
              <a:rPr lang="en-US" altLang="en-US" sz="2800" b="1" dirty="0">
                <a:solidFill>
                  <a:srgbClr val="285B84"/>
                </a:solidFill>
                <a:latin typeface="Avenir Next" charset="0"/>
                <a:ea typeface="Avenir Next" charset="0"/>
                <a:cs typeface="Avenir Next" charset="0"/>
              </a:rPr>
            </a:br>
            <a:endParaRPr lang="en-US" sz="2800" b="1" spc="450" dirty="0">
              <a:solidFill>
                <a:srgbClr val="285B84"/>
              </a:solidFill>
              <a:latin typeface="+mn-lt"/>
              <a:ea typeface="Arial Rounded MT Bold" charset="0"/>
              <a:cs typeface="Arial Rounded MT Bold" charset="0"/>
            </a:endParaRPr>
          </a:p>
        </p:txBody>
      </p:sp>
      <p:sp>
        <p:nvSpPr>
          <p:cNvPr id="2" name="Rounded Rectangle 1"/>
          <p:cNvSpPr/>
          <p:nvPr/>
        </p:nvSpPr>
        <p:spPr>
          <a:xfrm>
            <a:off x="5161369" y="4156834"/>
            <a:ext cx="2808586" cy="832645"/>
          </a:xfrm>
          <a:prstGeom prst="roundRect">
            <a:avLst/>
          </a:prstGeom>
          <a:solidFill>
            <a:srgbClr val="285B84"/>
          </a:solidFill>
          <a:ln w="25400" cap="flat">
            <a:solidFill>
              <a:schemeClr val="accent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latin typeface="Calibri"/>
              <a:ea typeface="Calibri"/>
              <a:cs typeface="Calibri"/>
              <a:sym typeface="Calibri"/>
            </a:endParaRPr>
          </a:p>
        </p:txBody>
      </p:sp>
      <p:sp>
        <p:nvSpPr>
          <p:cNvPr id="9" name="object 4"/>
          <p:cNvSpPr txBox="1"/>
          <p:nvPr/>
        </p:nvSpPr>
        <p:spPr>
          <a:xfrm>
            <a:off x="5271727" y="4259444"/>
            <a:ext cx="2587869" cy="84382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ctr" eaLnBrk="1" hangingPunct="1"/>
            <a:r>
              <a:rPr lang="en-US" altLang="en-US" sz="1800" b="1" dirty="0">
                <a:solidFill>
                  <a:schemeClr val="bg1"/>
                </a:solidFill>
                <a:latin typeface="+mn-ea"/>
                <a:ea typeface="+mn-ea"/>
                <a:cs typeface="Avenir Next" charset="0"/>
              </a:rPr>
              <a:t>Visit bit.ly/2zfjZD4 for </a:t>
            </a:r>
          </a:p>
          <a:p>
            <a:pPr algn="ctr" eaLnBrk="1" hangingPunct="1"/>
            <a:r>
              <a:rPr lang="en-US" altLang="en-US" sz="1800" b="1" dirty="0">
                <a:solidFill>
                  <a:schemeClr val="bg1"/>
                </a:solidFill>
                <a:latin typeface="+mn-ea"/>
                <a:ea typeface="+mn-ea"/>
                <a:cs typeface="Avenir Next" charset="0"/>
              </a:rPr>
              <a:t>a free demo</a:t>
            </a:r>
          </a:p>
          <a:p>
            <a:pPr indent="9525" algn="ctr">
              <a:spcBef>
                <a:spcPts val="75"/>
              </a:spcBef>
              <a:defRPr sz="3600">
                <a:solidFill>
                  <a:srgbClr val="FFFFFF"/>
                </a:solidFill>
                <a:latin typeface="Poppins Medium"/>
                <a:ea typeface="Poppins Medium"/>
                <a:cs typeface="Poppins Medium"/>
                <a:sym typeface="Poppins Medium"/>
              </a:defRPr>
            </a:pPr>
            <a:endParaRPr sz="1800" i="1" dirty="0">
              <a:solidFill>
                <a:srgbClr val="285B84"/>
              </a:solidFill>
              <a:latin typeface="+mn-lt"/>
            </a:endParaRPr>
          </a:p>
        </p:txBody>
      </p:sp>
      <p:sp>
        <p:nvSpPr>
          <p:cNvPr id="30" name="Triangle 29"/>
          <p:cNvSpPr/>
          <p:nvPr/>
        </p:nvSpPr>
        <p:spPr>
          <a:xfrm rot="5400000">
            <a:off x="234651" y="1592883"/>
            <a:ext cx="3657600" cy="3657600"/>
          </a:xfrm>
          <a:prstGeom prst="triangle">
            <a:avLst/>
          </a:prstGeom>
          <a:solidFill>
            <a:srgbClr val="715882"/>
          </a:solidFill>
          <a:ln w="25400" cap="flat">
            <a:solidFill>
              <a:srgbClr val="715882"/>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32" name="Triangle 31"/>
          <p:cNvSpPr/>
          <p:nvPr/>
        </p:nvSpPr>
        <p:spPr>
          <a:xfrm rot="5400000">
            <a:off x="234651" y="2852555"/>
            <a:ext cx="3657600" cy="3657600"/>
          </a:xfrm>
          <a:prstGeom prst="triangle">
            <a:avLst/>
          </a:prstGeom>
          <a:noFill/>
          <a:ln w="38100" cap="flat">
            <a:solidFill>
              <a:srgbClr val="FFB186"/>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23" name="Triangle 22"/>
          <p:cNvSpPr/>
          <p:nvPr/>
        </p:nvSpPr>
        <p:spPr>
          <a:xfrm rot="5400000">
            <a:off x="234651" y="519402"/>
            <a:ext cx="3657600" cy="3657600"/>
          </a:xfrm>
          <a:prstGeom prst="triangle">
            <a:avLst/>
          </a:prstGeom>
          <a:noFill/>
          <a:ln w="38100" cap="flat">
            <a:solidFill>
              <a:srgbClr val="CD6485"/>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1972" y="952197"/>
            <a:ext cx="2867378" cy="1113669"/>
          </a:xfrm>
          <a:prstGeom prst="rect">
            <a:avLst/>
          </a:prstGeom>
        </p:spPr>
      </p:pic>
    </p:spTree>
    <p:extLst>
      <p:ext uri="{BB962C8B-B14F-4D97-AF65-F5344CB8AC3E}">
        <p14:creationId xmlns:p14="http://schemas.microsoft.com/office/powerpoint/2010/main" val="63808503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8"/>
          <p:cNvSpPr txBox="1"/>
          <p:nvPr/>
        </p:nvSpPr>
        <p:spPr>
          <a:xfrm>
            <a:off x="1489397" y="2903783"/>
            <a:ext cx="6309791" cy="2607000"/>
          </a:xfrm>
          <a:prstGeom prst="rect">
            <a:avLst/>
          </a:prstGeom>
          <a:noFill/>
          <a:ln>
            <a:noFill/>
          </a:ln>
        </p:spPr>
        <p:txBody>
          <a:bodyPr spcFirstLastPara="1" wrap="square" lIns="91425" tIns="91425" rIns="91425" bIns="91425" anchor="t" anchorCtr="0">
            <a:noAutofit/>
          </a:bodyPr>
          <a:lstStyle/>
          <a:p>
            <a:pPr marL="180975" marR="200501" indent="-171450">
              <a:lnSpc>
                <a:spcPct val="151000"/>
              </a:lnSpc>
              <a:spcBef>
                <a:spcPts val="75"/>
              </a:spcBef>
              <a:buSzPct val="100000"/>
              <a:buChar char="•"/>
              <a:tabLst>
                <a:tab pos="180975" algn="l"/>
              </a:tabLst>
              <a:defRPr sz="1600">
                <a:solidFill>
                  <a:srgbClr val="001B2F"/>
                </a:solidFill>
                <a:latin typeface="Poppins Light"/>
                <a:ea typeface="Poppins Light"/>
                <a:cs typeface="Poppins Light"/>
                <a:sym typeface="Poppins Light"/>
              </a:defRPr>
            </a:pPr>
            <a:r>
              <a:rPr lang="en-US" sz="1200" dirty="0">
                <a:solidFill>
                  <a:srgbClr val="34485A"/>
                </a:solidFill>
                <a:latin typeface="Avenir"/>
                <a:sym typeface="Poppins Light"/>
              </a:rPr>
              <a:t>Use this presentation as a guide/inspiration for your own PowerPoints. Format the presentation using your brand’s colors, fonts, images, and style.</a:t>
            </a:r>
          </a:p>
          <a:p>
            <a:pPr marL="180975" indent="-171450">
              <a:spcBef>
                <a:spcPts val="675"/>
              </a:spcBef>
              <a:buSzPct val="100000"/>
              <a:buChar char="•"/>
              <a:tabLst>
                <a:tab pos="171450" algn="l"/>
                <a:tab pos="180975" algn="l"/>
              </a:tabLst>
              <a:defRPr sz="1600">
                <a:solidFill>
                  <a:srgbClr val="001B2F"/>
                </a:solidFill>
                <a:latin typeface="Poppins Light"/>
                <a:ea typeface="Poppins Light"/>
                <a:cs typeface="Poppins Light"/>
                <a:sym typeface="Poppins Light"/>
              </a:defRPr>
            </a:pPr>
            <a:r>
              <a:rPr lang="en-US" sz="1200" dirty="0">
                <a:solidFill>
                  <a:srgbClr val="34485A"/>
                </a:solidFill>
                <a:latin typeface="Avenir"/>
                <a:sym typeface="Poppins Light"/>
              </a:rPr>
              <a:t>Add new slides using the “New Slide” button in the toolbar.</a:t>
            </a:r>
          </a:p>
          <a:p>
            <a:pPr marL="180975" marR="165734" indent="-171450">
              <a:lnSpc>
                <a:spcPct val="151000"/>
              </a:lnSpc>
              <a:buSzPct val="100000"/>
              <a:buChar char="•"/>
              <a:tabLst>
                <a:tab pos="171450" algn="l"/>
                <a:tab pos="180975" algn="l"/>
              </a:tabLst>
              <a:defRPr sz="1600">
                <a:solidFill>
                  <a:srgbClr val="001B2F"/>
                </a:solidFill>
                <a:latin typeface="Poppins Light"/>
                <a:ea typeface="Poppins Light"/>
                <a:cs typeface="Poppins Light"/>
                <a:sym typeface="Poppins Light"/>
              </a:defRPr>
            </a:pPr>
            <a:r>
              <a:rPr lang="en-US" sz="1200" dirty="0">
                <a:solidFill>
                  <a:srgbClr val="34485A"/>
                </a:solidFill>
                <a:latin typeface="Avenir"/>
                <a:sym typeface="Poppins Light"/>
              </a:rPr>
              <a:t>These templates are for both Mac and PC users, but if anything shows up a little funky or misaligned, just adjust to the slide and shift around anything that may appear different.</a:t>
            </a:r>
          </a:p>
          <a:p>
            <a:pPr marL="180975" marR="3810" indent="-171450">
              <a:lnSpc>
                <a:spcPct val="151000"/>
              </a:lnSpc>
              <a:buSzPct val="100000"/>
              <a:buChar char="•"/>
              <a:tabLst>
                <a:tab pos="171450" algn="l"/>
                <a:tab pos="180975" algn="l"/>
              </a:tabLst>
              <a:defRPr sz="1600">
                <a:solidFill>
                  <a:srgbClr val="001B2F"/>
                </a:solidFill>
                <a:latin typeface="Poppins Light"/>
                <a:ea typeface="Poppins Light"/>
                <a:cs typeface="Poppins Light"/>
                <a:sym typeface="Poppins Light"/>
              </a:defRPr>
            </a:pPr>
            <a:r>
              <a:rPr lang="en-US" sz="1200" dirty="0">
                <a:solidFill>
                  <a:srgbClr val="34485A"/>
                </a:solidFill>
                <a:latin typeface="Avenir"/>
                <a:sym typeface="Poppins Light"/>
              </a:rPr>
              <a:t>Use the elements you need. If you like a text box or layout from one slide, copy &amp; paste it onto another and mix and match designs.</a:t>
            </a:r>
          </a:p>
          <a:p>
            <a:endParaRPr sz="1050" dirty="0">
              <a:solidFill>
                <a:srgbClr val="34485A"/>
              </a:solidFill>
              <a:latin typeface="Avenir"/>
              <a:ea typeface="Avenir"/>
              <a:cs typeface="Avenir"/>
              <a:sym typeface="Avenir"/>
            </a:endParaRPr>
          </a:p>
          <a:p>
            <a:br>
              <a:rPr lang="en-US" sz="1800" dirty="0">
                <a:solidFill>
                  <a:schemeClr val="dk1"/>
                </a:solidFill>
              </a:rPr>
            </a:br>
            <a:endParaRPr sz="1800" dirty="0">
              <a:solidFill>
                <a:srgbClr val="33475B"/>
              </a:solidFill>
              <a:latin typeface="Avenir"/>
              <a:ea typeface="Avenir"/>
              <a:cs typeface="Avenir"/>
              <a:sym typeface="Avenir"/>
            </a:endParaRPr>
          </a:p>
        </p:txBody>
      </p:sp>
      <p:sp>
        <p:nvSpPr>
          <p:cNvPr id="118" name="Google Shape;118;p18"/>
          <p:cNvSpPr/>
          <p:nvPr/>
        </p:nvSpPr>
        <p:spPr>
          <a:xfrm>
            <a:off x="2575586" y="2273114"/>
            <a:ext cx="3992925" cy="468900"/>
          </a:xfrm>
          <a:prstGeom prst="roundRect">
            <a:avLst>
              <a:gd name="adj" fmla="val 4563"/>
            </a:avLst>
          </a:prstGeom>
          <a:solidFill>
            <a:srgbClr val="FF7A59"/>
          </a:solidFill>
          <a:ln>
            <a:noFill/>
          </a:ln>
        </p:spPr>
        <p:txBody>
          <a:bodyPr spcFirstLastPara="1" wrap="square" lIns="91425" tIns="91425" rIns="91425" bIns="91425" anchor="ctr" anchorCtr="0">
            <a:noAutofit/>
          </a:bodyPr>
          <a:lstStyle/>
          <a:p>
            <a:endParaRPr sz="1800">
              <a:solidFill>
                <a:schemeClr val="dk1"/>
              </a:solidFill>
            </a:endParaRPr>
          </a:p>
        </p:txBody>
      </p:sp>
      <p:sp>
        <p:nvSpPr>
          <p:cNvPr id="119" name="Google Shape;119;p18"/>
          <p:cNvSpPr txBox="1">
            <a:spLocks noGrp="1"/>
          </p:cNvSpPr>
          <p:nvPr>
            <p:ph type="title"/>
          </p:nvPr>
        </p:nvSpPr>
        <p:spPr>
          <a:xfrm>
            <a:off x="1561643" y="2290085"/>
            <a:ext cx="6165300" cy="521100"/>
          </a:xfrm>
          <a:prstGeom prst="rect">
            <a:avLst/>
          </a:prstGeom>
          <a:noFill/>
          <a:ln>
            <a:noFill/>
          </a:ln>
        </p:spPr>
        <p:txBody>
          <a:bodyPr spcFirstLastPara="1" wrap="square" lIns="91425" tIns="91425" rIns="91425" bIns="91425" anchor="t" anchorCtr="0">
            <a:noAutofit/>
          </a:bodyPr>
          <a:lstStyle/>
          <a:p>
            <a:pPr>
              <a:buClr>
                <a:schemeClr val="lt1"/>
              </a:buClr>
              <a:buSzPts val="2800"/>
            </a:pPr>
            <a:r>
              <a:rPr lang="en-US" sz="2100">
                <a:solidFill>
                  <a:schemeClr val="lt1"/>
                </a:solidFill>
                <a:latin typeface="Avenir"/>
                <a:ea typeface="Avenir"/>
                <a:cs typeface="Avenir"/>
                <a:sym typeface="Avenir"/>
              </a:rPr>
              <a:t>How to Use This Template:</a:t>
            </a:r>
            <a:endParaRPr sz="2100">
              <a:solidFill>
                <a:schemeClr val="lt1"/>
              </a:solidFill>
              <a:latin typeface="Avenir"/>
              <a:ea typeface="Avenir"/>
              <a:cs typeface="Avenir"/>
              <a:sym typeface="Avenir"/>
            </a:endParaRPr>
          </a:p>
        </p:txBody>
      </p:sp>
      <p:sp>
        <p:nvSpPr>
          <p:cNvPr id="120" name="Google Shape;120;p18"/>
          <p:cNvSpPr txBox="1"/>
          <p:nvPr/>
        </p:nvSpPr>
        <p:spPr>
          <a:xfrm>
            <a:off x="722621" y="1620152"/>
            <a:ext cx="7843345" cy="716175"/>
          </a:xfrm>
          <a:prstGeom prst="rect">
            <a:avLst/>
          </a:prstGeom>
          <a:noFill/>
          <a:ln>
            <a:noFill/>
          </a:ln>
        </p:spPr>
        <p:txBody>
          <a:bodyPr spcFirstLastPara="1" wrap="square" lIns="68569" tIns="68569" rIns="68569" bIns="68569" anchor="t" anchorCtr="0">
            <a:noAutofit/>
          </a:bodyPr>
          <a:lstStyle/>
          <a:p>
            <a:pPr algn="ctr">
              <a:lnSpc>
                <a:spcPct val="90000"/>
              </a:lnSpc>
              <a:buClr>
                <a:srgbClr val="34485A"/>
              </a:buClr>
              <a:buSzPts val="4400"/>
            </a:pPr>
            <a:r>
              <a:rPr lang="en-US" sz="3300" b="1">
                <a:solidFill>
                  <a:srgbClr val="34485A"/>
                </a:solidFill>
                <a:latin typeface="Avenir"/>
                <a:ea typeface="Avenir"/>
                <a:cs typeface="Avenir"/>
                <a:sym typeface="Avenir"/>
              </a:rPr>
              <a:t>Thanks for downloading this resource.</a:t>
            </a:r>
            <a:endParaRPr sz="3300" b="1">
              <a:solidFill>
                <a:srgbClr val="34485A"/>
              </a:solidFill>
              <a:latin typeface="Avenir"/>
              <a:ea typeface="Avenir"/>
              <a:cs typeface="Avenir"/>
              <a:sym typeface="Avenir"/>
            </a:endParaRPr>
          </a:p>
        </p:txBody>
      </p:sp>
      <p:pic>
        <p:nvPicPr>
          <p:cNvPr id="121" name="Google Shape;121;p18" descr="https://lh5.googleusercontent.com/apEXRQSz2bntSyAKx_agcu8atjECSASwv_Q3UwaqHN786iFNxVF4a2FKeiNWnkcsAHIwWNB10eXnGMm4rcDea1tq_a4693bAdOUhmQUn_owUYcPX8mwvpv2Mf4KJcGch-7v6GZe2"/>
          <p:cNvPicPr preferRelativeResize="0"/>
          <p:nvPr/>
        </p:nvPicPr>
        <p:blipFill rotWithShape="1">
          <a:blip r:embed="rId3">
            <a:alphaModFix/>
          </a:blip>
          <a:srcRect/>
          <a:stretch/>
        </p:blipFill>
        <p:spPr>
          <a:xfrm>
            <a:off x="4165661" y="840993"/>
            <a:ext cx="957263" cy="95726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7"/>
          <p:cNvSpPr txBox="1"/>
          <p:nvPr/>
        </p:nvSpPr>
        <p:spPr>
          <a:xfrm>
            <a:off x="290930" y="1399614"/>
            <a:ext cx="3150888" cy="759900"/>
          </a:xfrm>
          <a:prstGeom prst="rect">
            <a:avLst/>
          </a:prstGeom>
          <a:noFill/>
          <a:ln>
            <a:noFill/>
          </a:ln>
        </p:spPr>
        <p:txBody>
          <a:bodyPr spcFirstLastPara="1" wrap="square" lIns="91425" tIns="91425" rIns="91425" bIns="91425" anchor="t" anchorCtr="0">
            <a:noAutofit/>
          </a:bodyPr>
          <a:lstStyle/>
          <a:p>
            <a:r>
              <a:rPr lang="en-US" sz="2600" b="1" dirty="0">
                <a:solidFill>
                  <a:srgbClr val="FFFFFF"/>
                </a:solidFill>
                <a:latin typeface="Avenir"/>
                <a:ea typeface="Avenir"/>
                <a:cs typeface="Avenir"/>
                <a:sym typeface="Avenir"/>
              </a:rPr>
              <a:t>Sharpen your skills </a:t>
            </a:r>
          </a:p>
          <a:p>
            <a:r>
              <a:rPr lang="en-US" sz="2600" b="1" dirty="0">
                <a:solidFill>
                  <a:srgbClr val="FFFFFF"/>
                </a:solidFill>
                <a:latin typeface="Avenir"/>
                <a:ea typeface="Avenir"/>
                <a:cs typeface="Avenir"/>
                <a:sym typeface="Avenir"/>
              </a:rPr>
              <a:t>With HubSpot Academy</a:t>
            </a:r>
            <a:endParaRPr sz="2600" b="1" dirty="0">
              <a:solidFill>
                <a:srgbClr val="FFFFFF"/>
              </a:solidFill>
              <a:latin typeface="Avenir"/>
              <a:ea typeface="Avenir"/>
              <a:cs typeface="Avenir"/>
              <a:sym typeface="Avenir"/>
            </a:endParaRPr>
          </a:p>
        </p:txBody>
      </p:sp>
      <p:sp>
        <p:nvSpPr>
          <p:cNvPr id="105" name="Google Shape;105;p17"/>
          <p:cNvSpPr txBox="1"/>
          <p:nvPr/>
        </p:nvSpPr>
        <p:spPr>
          <a:xfrm>
            <a:off x="318689" y="3873186"/>
            <a:ext cx="2988000" cy="1585200"/>
          </a:xfrm>
          <a:prstGeom prst="rect">
            <a:avLst/>
          </a:prstGeom>
          <a:noFill/>
          <a:ln>
            <a:noFill/>
          </a:ln>
        </p:spPr>
        <p:txBody>
          <a:bodyPr spcFirstLastPara="1" wrap="square" lIns="91425" tIns="91425" rIns="91425" bIns="91425" anchor="t" anchorCtr="0">
            <a:noAutofit/>
          </a:bodyPr>
          <a:lstStyle/>
          <a:p>
            <a:pPr>
              <a:lnSpc>
                <a:spcPct val="115000"/>
              </a:lnSpc>
            </a:pPr>
            <a:endParaRPr sz="1200" dirty="0">
              <a:solidFill>
                <a:srgbClr val="FFFFFF"/>
              </a:solidFill>
              <a:latin typeface="Avenir"/>
              <a:ea typeface="Avenir"/>
              <a:cs typeface="Avenir"/>
              <a:sym typeface="Avenir"/>
            </a:endParaRPr>
          </a:p>
        </p:txBody>
      </p:sp>
      <p:cxnSp>
        <p:nvCxnSpPr>
          <p:cNvPr id="106" name="Google Shape;106;p17"/>
          <p:cNvCxnSpPr/>
          <p:nvPr/>
        </p:nvCxnSpPr>
        <p:spPr>
          <a:xfrm>
            <a:off x="407927" y="2934664"/>
            <a:ext cx="668700" cy="0"/>
          </a:xfrm>
          <a:prstGeom prst="straightConnector1">
            <a:avLst/>
          </a:prstGeom>
          <a:noFill/>
          <a:ln w="19050" cap="flat" cmpd="sng">
            <a:solidFill>
              <a:srgbClr val="FFFFFF"/>
            </a:solidFill>
            <a:prstDash val="solid"/>
            <a:round/>
            <a:headEnd type="none" w="sm" len="sm"/>
            <a:tailEnd type="none" w="sm" len="sm"/>
          </a:ln>
        </p:spPr>
      </p:cxnSp>
      <p:sp>
        <p:nvSpPr>
          <p:cNvPr id="107" name="Google Shape;107;p17"/>
          <p:cNvSpPr txBox="1"/>
          <p:nvPr/>
        </p:nvSpPr>
        <p:spPr>
          <a:xfrm>
            <a:off x="278113" y="3334916"/>
            <a:ext cx="2846700" cy="504000"/>
          </a:xfrm>
          <a:prstGeom prst="rect">
            <a:avLst/>
          </a:prstGeom>
          <a:noFill/>
          <a:ln>
            <a:noFill/>
          </a:ln>
        </p:spPr>
        <p:txBody>
          <a:bodyPr spcFirstLastPara="1" wrap="square" lIns="91425" tIns="91425" rIns="91425" bIns="91425" anchor="t" anchorCtr="0">
            <a:noAutofit/>
          </a:bodyPr>
          <a:lstStyle/>
          <a:p>
            <a:pPr>
              <a:lnSpc>
                <a:spcPct val="115000"/>
              </a:lnSpc>
            </a:pPr>
            <a:r>
              <a:rPr lang="en-US" sz="2400" dirty="0">
                <a:solidFill>
                  <a:srgbClr val="FFFFFF"/>
                </a:solidFill>
                <a:latin typeface="Avenir"/>
                <a:ea typeface="Avenir"/>
                <a:cs typeface="Avenir"/>
                <a:sym typeface="Avenir"/>
              </a:rPr>
              <a:t>Take free courses on Inbound Marketing, Sales, and Customer Service</a:t>
            </a:r>
            <a:endParaRPr sz="2400" dirty="0">
              <a:solidFill>
                <a:srgbClr val="FFFFFF"/>
              </a:solidFill>
              <a:latin typeface="Avenir"/>
              <a:ea typeface="Avenir"/>
              <a:cs typeface="Avenir"/>
              <a:sym typeface="Avenir"/>
            </a:endParaRPr>
          </a:p>
        </p:txBody>
      </p:sp>
      <p:pic>
        <p:nvPicPr>
          <p:cNvPr id="108" name="Google Shape;108;p17"/>
          <p:cNvPicPr preferRelativeResize="0"/>
          <p:nvPr/>
        </p:nvPicPr>
        <p:blipFill rotWithShape="1">
          <a:blip r:embed="rId3">
            <a:alphaModFix/>
          </a:blip>
          <a:srcRect/>
          <a:stretch/>
        </p:blipFill>
        <p:spPr>
          <a:xfrm>
            <a:off x="4005092" y="1491635"/>
            <a:ext cx="4813953" cy="2886058"/>
          </a:xfrm>
          <a:prstGeom prst="rect">
            <a:avLst/>
          </a:prstGeom>
          <a:noFill/>
          <a:ln>
            <a:noFill/>
          </a:ln>
        </p:spPr>
      </p:pic>
      <p:sp>
        <p:nvSpPr>
          <p:cNvPr id="109" name="Google Shape;109;p17"/>
          <p:cNvSpPr/>
          <p:nvPr/>
        </p:nvSpPr>
        <p:spPr>
          <a:xfrm>
            <a:off x="4581197" y="1722824"/>
            <a:ext cx="3666900" cy="2298300"/>
          </a:xfrm>
          <a:prstGeom prst="rect">
            <a:avLst/>
          </a:prstGeom>
          <a:solidFill>
            <a:schemeClr val="lt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endParaRPr sz="1800">
              <a:solidFill>
                <a:schemeClr val="dk1"/>
              </a:solidFill>
            </a:endParaRPr>
          </a:p>
        </p:txBody>
      </p:sp>
      <p:pic>
        <p:nvPicPr>
          <p:cNvPr id="110" name="Google Shape;110;p17"/>
          <p:cNvPicPr preferRelativeResize="0"/>
          <p:nvPr/>
        </p:nvPicPr>
        <p:blipFill rotWithShape="1">
          <a:blip r:embed="rId4">
            <a:alphaModFix/>
          </a:blip>
          <a:srcRect l="6938" r="5111"/>
          <a:stretch/>
        </p:blipFill>
        <p:spPr>
          <a:xfrm>
            <a:off x="4581197" y="1671872"/>
            <a:ext cx="3674574" cy="2349252"/>
          </a:xfrm>
          <a:prstGeom prst="rect">
            <a:avLst/>
          </a:prstGeom>
          <a:noFill/>
          <a:ln>
            <a:noFill/>
          </a:ln>
        </p:spPr>
      </p:pic>
      <p:sp>
        <p:nvSpPr>
          <p:cNvPr id="111" name="Google Shape;111;p17">
            <a:hlinkClick r:id="rId5"/>
          </p:cNvPr>
          <p:cNvSpPr/>
          <p:nvPr/>
        </p:nvSpPr>
        <p:spPr>
          <a:xfrm>
            <a:off x="5331531" y="4458398"/>
            <a:ext cx="2417596" cy="720867"/>
          </a:xfrm>
          <a:prstGeom prst="roundRect">
            <a:avLst>
              <a:gd name="adj" fmla="val 4563"/>
            </a:avLst>
          </a:prstGeom>
          <a:solidFill>
            <a:srgbClr val="00A6C2"/>
          </a:solidFill>
          <a:ln>
            <a:noFill/>
          </a:ln>
        </p:spPr>
        <p:txBody>
          <a:bodyPr spcFirstLastPara="1" wrap="square" lIns="91425" tIns="91425" rIns="91425" bIns="91425" anchor="ctr" anchorCtr="0">
            <a:noAutofit/>
          </a:bodyPr>
          <a:lstStyle/>
          <a:p>
            <a:endParaRPr sz="1800" dirty="0">
              <a:solidFill>
                <a:srgbClr val="00A6C2"/>
              </a:solidFill>
            </a:endParaRPr>
          </a:p>
        </p:txBody>
      </p:sp>
      <p:sp>
        <p:nvSpPr>
          <p:cNvPr id="112" name="Google Shape;112;p17"/>
          <p:cNvSpPr txBox="1"/>
          <p:nvPr/>
        </p:nvSpPr>
        <p:spPr>
          <a:xfrm>
            <a:off x="5421086" y="4552851"/>
            <a:ext cx="2328041" cy="545686"/>
          </a:xfrm>
          <a:prstGeom prst="rect">
            <a:avLst/>
          </a:prstGeom>
          <a:noFill/>
          <a:ln>
            <a:noFill/>
          </a:ln>
        </p:spPr>
        <p:txBody>
          <a:bodyPr spcFirstLastPara="1" wrap="square" lIns="91425" tIns="91425" rIns="91425" bIns="91425" anchor="t" anchorCtr="0">
            <a:noAutofit/>
          </a:bodyPr>
          <a:lstStyle/>
          <a:p>
            <a:pPr algn="ctr">
              <a:lnSpc>
                <a:spcPct val="90000"/>
              </a:lnSpc>
              <a:buClr>
                <a:schemeClr val="lt1"/>
              </a:buClr>
              <a:buSzPts val="1800"/>
            </a:pPr>
            <a:r>
              <a:rPr lang="en-US" sz="1350" u="sng" dirty="0">
                <a:solidFill>
                  <a:schemeClr val="bg1"/>
                </a:solidFill>
                <a:latin typeface="Avenir"/>
                <a:ea typeface="Avenir"/>
                <a:cs typeface="Avenir"/>
                <a:sym typeface="Avenir"/>
                <a:hlinkClick r:id="rId5">
                  <a:extLst>
                    <a:ext uri="{A12FA001-AC4F-418D-AE19-62706E023703}">
                      <ahyp:hlinkClr xmlns:ahyp="http://schemas.microsoft.com/office/drawing/2018/hyperlinkcolor" val="tx"/>
                    </a:ext>
                  </a:extLst>
                </a:hlinkClick>
              </a:rPr>
              <a:t>Visit https://bit.ly/3auUHUl to Get Started Free</a:t>
            </a:r>
            <a:endParaRPr sz="1350" u="sng" dirty="0">
              <a:solidFill>
                <a:schemeClr val="bg1"/>
              </a:solidFill>
              <a:latin typeface="Avenir"/>
              <a:ea typeface="Avenir"/>
              <a:cs typeface="Avenir"/>
              <a:sym typeface="Aveni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2515402" y="1037331"/>
            <a:ext cx="4063471" cy="2021017"/>
          </a:xfrm>
          <a:prstGeom prst="rect">
            <a:avLst/>
          </a:prstGeom>
        </p:spPr>
        <p:txBody>
          <a:bodyPr lIns="91448" tIns="45724" rIns="91448" bIns="45724" anchor="ctr"/>
          <a:lstStyle>
            <a:lvl1pPr algn="ctr" defTabSz="609493" rtl="0" eaLnBrk="1" latinLnBrk="0" hangingPunct="1">
              <a:spcBef>
                <a:spcPct val="0"/>
              </a:spcBef>
              <a:buNone/>
              <a:defRPr sz="5900" kern="1200">
                <a:solidFill>
                  <a:schemeClr val="tx1"/>
                </a:solidFill>
                <a:latin typeface="+mj-lt"/>
                <a:ea typeface="+mj-ea"/>
                <a:cs typeface="+mj-cs"/>
              </a:defRPr>
            </a:lvl1pPr>
          </a:lstStyle>
          <a:p>
            <a:pPr>
              <a:defRPr/>
            </a:pPr>
            <a:endParaRPr lang="en-US" sz="12003" b="1" spc="225" dirty="0">
              <a:solidFill>
                <a:srgbClr val="C4DBD3"/>
              </a:solidFill>
              <a:latin typeface="Arial Rounded MT Bold" charset="0"/>
              <a:ea typeface="Arial Rounded MT Bold" charset="0"/>
              <a:cs typeface="Arial Rounded MT Bold" charset="0"/>
            </a:endParaRPr>
          </a:p>
        </p:txBody>
      </p:sp>
      <p:sp>
        <p:nvSpPr>
          <p:cNvPr id="9" name="Google Shape;1384;p161"/>
          <p:cNvSpPr txBox="1">
            <a:spLocks noGrp="1"/>
          </p:cNvSpPr>
          <p:nvPr>
            <p:ph type="title"/>
          </p:nvPr>
        </p:nvSpPr>
        <p:spPr>
          <a:xfrm>
            <a:off x="419400" y="480928"/>
            <a:ext cx="5013900" cy="52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400" dirty="0">
                <a:solidFill>
                  <a:srgbClr val="285B84"/>
                </a:solidFill>
                <a:latin typeface="Helvetica" charset="0"/>
                <a:ea typeface="Helvetica" charset="0"/>
                <a:cs typeface="Helvetica" charset="0"/>
              </a:rPr>
              <a:t>Presentation </a:t>
            </a:r>
            <a:br>
              <a:rPr lang="en-US" sz="4400" dirty="0">
                <a:solidFill>
                  <a:srgbClr val="285B84"/>
                </a:solidFill>
                <a:latin typeface="Helvetica" charset="0"/>
                <a:ea typeface="Helvetica" charset="0"/>
                <a:cs typeface="Helvetica" charset="0"/>
              </a:rPr>
            </a:br>
            <a:r>
              <a:rPr lang="en-US" sz="4400" dirty="0">
                <a:solidFill>
                  <a:srgbClr val="285B84"/>
                </a:solidFill>
                <a:latin typeface="Helvetica" charset="0"/>
                <a:ea typeface="Helvetica" charset="0"/>
                <a:cs typeface="Helvetica" charset="0"/>
              </a:rPr>
              <a:t>Best Practices.</a:t>
            </a:r>
            <a:endParaRPr sz="4400" dirty="0">
              <a:solidFill>
                <a:srgbClr val="285B84"/>
              </a:solidFill>
              <a:latin typeface="Helvetica" charset="0"/>
              <a:ea typeface="Helvetica" charset="0"/>
              <a:cs typeface="Helvetica" charset="0"/>
            </a:endParaRPr>
          </a:p>
        </p:txBody>
      </p:sp>
      <p:sp>
        <p:nvSpPr>
          <p:cNvPr id="45" name="object 4"/>
          <p:cNvSpPr txBox="1"/>
          <p:nvPr/>
        </p:nvSpPr>
        <p:spPr>
          <a:xfrm>
            <a:off x="419400" y="2303877"/>
            <a:ext cx="5591651" cy="222644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180975" marR="200501" indent="-171450" algn="just">
              <a:lnSpc>
                <a:spcPct val="151000"/>
              </a:lnSpc>
              <a:spcBef>
                <a:spcPts val="75"/>
              </a:spcBef>
              <a:buSzPct val="100000"/>
              <a:buChar char="•"/>
              <a:tabLst>
                <a:tab pos="180975" algn="l"/>
              </a:tabLst>
              <a:defRPr sz="1600">
                <a:solidFill>
                  <a:srgbClr val="001B2F"/>
                </a:solidFill>
                <a:latin typeface="Poppins Light"/>
                <a:ea typeface="Poppins Light"/>
                <a:cs typeface="Poppins Light"/>
                <a:sym typeface="Poppins Light"/>
              </a:defRPr>
            </a:pPr>
            <a:r>
              <a:rPr sz="1200" dirty="0">
                <a:solidFill>
                  <a:srgbClr val="285B84"/>
                </a:solidFill>
                <a:latin typeface="+mn-ea"/>
                <a:ea typeface="+mn-ea"/>
                <a:cs typeface="Arial Unicode MS" charset="0"/>
              </a:rPr>
              <a:t>Use this presentation as a guide/inspiration for your own</a:t>
            </a:r>
            <a:r>
              <a:rPr sz="1200" spc="-75" dirty="0">
                <a:solidFill>
                  <a:srgbClr val="285B84"/>
                </a:solidFill>
                <a:latin typeface="+mn-ea"/>
                <a:ea typeface="+mn-ea"/>
                <a:cs typeface="Arial Unicode MS" charset="0"/>
              </a:rPr>
              <a:t> </a:t>
            </a:r>
            <a:r>
              <a:rPr sz="1200" dirty="0">
                <a:solidFill>
                  <a:srgbClr val="285B84"/>
                </a:solidFill>
                <a:latin typeface="+mn-ea"/>
                <a:ea typeface="+mn-ea"/>
                <a:cs typeface="Arial Unicode MS" charset="0"/>
              </a:rPr>
              <a:t>PowerPoints.  Format the presentation using your brand’s colors, fonts, images, and  style.</a:t>
            </a:r>
          </a:p>
          <a:p>
            <a:pPr marL="180975" indent="-171450">
              <a:spcBef>
                <a:spcPts val="675"/>
              </a:spcBef>
              <a:buSzPct val="100000"/>
              <a:buChar char="•"/>
              <a:tabLst>
                <a:tab pos="171450" algn="l"/>
                <a:tab pos="180975" algn="l"/>
              </a:tabLst>
              <a:defRPr sz="1600">
                <a:solidFill>
                  <a:srgbClr val="001B2F"/>
                </a:solidFill>
                <a:latin typeface="Poppins Light"/>
                <a:ea typeface="Poppins Light"/>
                <a:cs typeface="Poppins Light"/>
                <a:sym typeface="Poppins Light"/>
              </a:defRPr>
            </a:pPr>
            <a:r>
              <a:rPr sz="1200" dirty="0">
                <a:solidFill>
                  <a:srgbClr val="285B84"/>
                </a:solidFill>
                <a:latin typeface="+mn-ea"/>
                <a:ea typeface="+mn-ea"/>
                <a:cs typeface="Arial Unicode MS" charset="0"/>
              </a:rPr>
              <a:t>Add new slides using the “New Slide” button in the</a:t>
            </a:r>
            <a:r>
              <a:rPr sz="1200" spc="-23" dirty="0">
                <a:solidFill>
                  <a:srgbClr val="285B84"/>
                </a:solidFill>
                <a:latin typeface="+mn-ea"/>
                <a:ea typeface="+mn-ea"/>
                <a:cs typeface="Arial Unicode MS" charset="0"/>
              </a:rPr>
              <a:t> </a:t>
            </a:r>
            <a:r>
              <a:rPr sz="1200" dirty="0">
                <a:solidFill>
                  <a:srgbClr val="285B84"/>
                </a:solidFill>
                <a:latin typeface="+mn-ea"/>
                <a:ea typeface="+mn-ea"/>
                <a:cs typeface="Arial Unicode MS" charset="0"/>
              </a:rPr>
              <a:t>toolbar.</a:t>
            </a:r>
          </a:p>
          <a:p>
            <a:pPr marL="180975" marR="165734" indent="-171450">
              <a:lnSpc>
                <a:spcPct val="151000"/>
              </a:lnSpc>
              <a:buSzPct val="100000"/>
              <a:buChar char="•"/>
              <a:tabLst>
                <a:tab pos="171450" algn="l"/>
                <a:tab pos="180975" algn="l"/>
              </a:tabLst>
              <a:defRPr sz="1600">
                <a:solidFill>
                  <a:srgbClr val="001B2F"/>
                </a:solidFill>
                <a:latin typeface="Poppins Light"/>
                <a:ea typeface="Poppins Light"/>
                <a:cs typeface="Poppins Light"/>
                <a:sym typeface="Poppins Light"/>
              </a:defRPr>
            </a:pPr>
            <a:r>
              <a:rPr sz="1200" dirty="0">
                <a:solidFill>
                  <a:srgbClr val="285B84"/>
                </a:solidFill>
                <a:latin typeface="+mn-ea"/>
                <a:ea typeface="+mn-ea"/>
                <a:cs typeface="Arial Unicode MS" charset="0"/>
              </a:rPr>
              <a:t>These templates are for both Mac and PC users, but if anything</a:t>
            </a:r>
            <a:r>
              <a:rPr sz="1200" spc="-75" dirty="0">
                <a:solidFill>
                  <a:srgbClr val="285B84"/>
                </a:solidFill>
                <a:latin typeface="+mn-ea"/>
                <a:ea typeface="+mn-ea"/>
                <a:cs typeface="Arial Unicode MS" charset="0"/>
              </a:rPr>
              <a:t> </a:t>
            </a:r>
            <a:r>
              <a:rPr sz="1200" dirty="0">
                <a:solidFill>
                  <a:srgbClr val="285B84"/>
                </a:solidFill>
                <a:latin typeface="+mn-ea"/>
                <a:ea typeface="+mn-ea"/>
                <a:cs typeface="Arial Unicode MS" charset="0"/>
              </a:rPr>
              <a:t>shows  up a little funky or misaligned, just adjust to the slide and shift around anything that may appear</a:t>
            </a:r>
            <a:r>
              <a:rPr sz="1200" spc="-8" dirty="0">
                <a:solidFill>
                  <a:srgbClr val="285B84"/>
                </a:solidFill>
                <a:latin typeface="+mn-ea"/>
                <a:ea typeface="+mn-ea"/>
                <a:cs typeface="Arial Unicode MS" charset="0"/>
              </a:rPr>
              <a:t> </a:t>
            </a:r>
            <a:r>
              <a:rPr sz="1200" dirty="0">
                <a:solidFill>
                  <a:srgbClr val="285B84"/>
                </a:solidFill>
                <a:latin typeface="+mn-ea"/>
                <a:ea typeface="+mn-ea"/>
                <a:cs typeface="Arial Unicode MS" charset="0"/>
              </a:rPr>
              <a:t>different.</a:t>
            </a:r>
          </a:p>
          <a:p>
            <a:pPr marL="180975" marR="3810" indent="-171450">
              <a:lnSpc>
                <a:spcPct val="151000"/>
              </a:lnSpc>
              <a:buSzPct val="100000"/>
              <a:buChar char="•"/>
              <a:tabLst>
                <a:tab pos="171450" algn="l"/>
                <a:tab pos="180975" algn="l"/>
              </a:tabLst>
              <a:defRPr sz="1600">
                <a:solidFill>
                  <a:srgbClr val="001B2F"/>
                </a:solidFill>
                <a:latin typeface="Poppins Light"/>
                <a:ea typeface="Poppins Light"/>
                <a:cs typeface="Poppins Light"/>
                <a:sym typeface="Poppins Light"/>
              </a:defRPr>
            </a:pPr>
            <a:r>
              <a:rPr sz="1200" dirty="0">
                <a:solidFill>
                  <a:srgbClr val="285B84"/>
                </a:solidFill>
                <a:latin typeface="+mn-ea"/>
                <a:ea typeface="+mn-ea"/>
                <a:cs typeface="Arial Unicode MS" charset="0"/>
              </a:rPr>
              <a:t>Use the elements you need. If you like a text box or layout from one</a:t>
            </a:r>
            <a:r>
              <a:rPr sz="1200" spc="-75" dirty="0">
                <a:solidFill>
                  <a:srgbClr val="285B84"/>
                </a:solidFill>
                <a:latin typeface="+mn-ea"/>
                <a:ea typeface="+mn-ea"/>
                <a:cs typeface="Arial Unicode MS" charset="0"/>
              </a:rPr>
              <a:t> </a:t>
            </a:r>
            <a:r>
              <a:rPr sz="1200" dirty="0">
                <a:solidFill>
                  <a:srgbClr val="285B84"/>
                </a:solidFill>
                <a:latin typeface="+mn-ea"/>
                <a:ea typeface="+mn-ea"/>
                <a:cs typeface="Arial Unicode MS" charset="0"/>
              </a:rPr>
              <a:t>slide, copy &amp; paste it onto another and mix and match</a:t>
            </a:r>
            <a:r>
              <a:rPr sz="1200" spc="-23" dirty="0">
                <a:solidFill>
                  <a:srgbClr val="285B84"/>
                </a:solidFill>
                <a:latin typeface="+mn-ea"/>
                <a:ea typeface="+mn-ea"/>
                <a:cs typeface="Arial Unicode MS" charset="0"/>
              </a:rPr>
              <a:t> </a:t>
            </a:r>
            <a:r>
              <a:rPr sz="1200" dirty="0">
                <a:solidFill>
                  <a:srgbClr val="285B84"/>
                </a:solidFill>
                <a:latin typeface="+mn-ea"/>
                <a:ea typeface="+mn-ea"/>
                <a:cs typeface="Arial Unicode MS" charset="0"/>
              </a:rPr>
              <a:t>designs.</a:t>
            </a:r>
          </a:p>
        </p:txBody>
      </p:sp>
    </p:spTree>
    <p:extLst>
      <p:ext uri="{BB962C8B-B14F-4D97-AF65-F5344CB8AC3E}">
        <p14:creationId xmlns:p14="http://schemas.microsoft.com/office/powerpoint/2010/main" val="17422341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2515402" y="1037331"/>
            <a:ext cx="4063471" cy="2021017"/>
          </a:xfrm>
          <a:prstGeom prst="rect">
            <a:avLst/>
          </a:prstGeom>
        </p:spPr>
        <p:txBody>
          <a:bodyPr lIns="91448" tIns="45724" rIns="91448" bIns="45724" anchor="ctr"/>
          <a:lstStyle>
            <a:lvl1pPr algn="ctr" defTabSz="609493" rtl="0" eaLnBrk="1" latinLnBrk="0" hangingPunct="1">
              <a:spcBef>
                <a:spcPct val="0"/>
              </a:spcBef>
              <a:buNone/>
              <a:defRPr sz="5900" kern="1200">
                <a:solidFill>
                  <a:schemeClr val="tx1"/>
                </a:solidFill>
                <a:latin typeface="+mj-lt"/>
                <a:ea typeface="+mj-ea"/>
                <a:cs typeface="+mj-cs"/>
              </a:defRPr>
            </a:lvl1pPr>
          </a:lstStyle>
          <a:p>
            <a:pPr>
              <a:defRPr/>
            </a:pPr>
            <a:endParaRPr lang="en-US" sz="12003" b="1" spc="225" dirty="0">
              <a:solidFill>
                <a:srgbClr val="C4DBD3"/>
              </a:solidFill>
              <a:latin typeface="Arial Rounded MT Bold" charset="0"/>
              <a:ea typeface="Arial Rounded MT Bold" charset="0"/>
              <a:cs typeface="Arial Rounded MT Bold" charset="0"/>
            </a:endParaRPr>
          </a:p>
        </p:txBody>
      </p:sp>
      <p:sp>
        <p:nvSpPr>
          <p:cNvPr id="9" name="Google Shape;1384;p161"/>
          <p:cNvSpPr txBox="1">
            <a:spLocks noGrp="1"/>
          </p:cNvSpPr>
          <p:nvPr>
            <p:ph type="title"/>
          </p:nvPr>
        </p:nvSpPr>
        <p:spPr>
          <a:xfrm>
            <a:off x="419400" y="480928"/>
            <a:ext cx="5013900" cy="52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400" dirty="0">
                <a:solidFill>
                  <a:srgbClr val="285B84"/>
                </a:solidFill>
                <a:latin typeface="Helvetica" charset="0"/>
                <a:ea typeface="Helvetica" charset="0"/>
                <a:cs typeface="Helvetica" charset="0"/>
              </a:rPr>
              <a:t>Agenda:</a:t>
            </a:r>
            <a:endParaRPr sz="4400" dirty="0">
              <a:solidFill>
                <a:srgbClr val="285B84"/>
              </a:solidFill>
              <a:latin typeface="Helvetica" charset="0"/>
              <a:ea typeface="Helvetica" charset="0"/>
              <a:cs typeface="Helvetica" charset="0"/>
            </a:endParaRPr>
          </a:p>
        </p:txBody>
      </p:sp>
      <p:sp>
        <p:nvSpPr>
          <p:cNvPr id="5" name="Google Shape;563;p87"/>
          <p:cNvSpPr txBox="1"/>
          <p:nvPr/>
        </p:nvSpPr>
        <p:spPr>
          <a:xfrm>
            <a:off x="419400" y="1839393"/>
            <a:ext cx="1788900" cy="52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US" b="1" dirty="0">
                <a:solidFill>
                  <a:srgbClr val="285B84"/>
                </a:solidFill>
                <a:latin typeface="+mn-lt"/>
                <a:ea typeface="Avenir"/>
                <a:cs typeface="Avenir"/>
                <a:sym typeface="Avenir"/>
              </a:rPr>
              <a:t>Action Item #1</a:t>
            </a:r>
          </a:p>
        </p:txBody>
      </p:sp>
      <p:sp>
        <p:nvSpPr>
          <p:cNvPr id="6" name="Google Shape;564;p87"/>
          <p:cNvSpPr txBox="1"/>
          <p:nvPr/>
        </p:nvSpPr>
        <p:spPr>
          <a:xfrm>
            <a:off x="419400" y="2479468"/>
            <a:ext cx="1788900" cy="954900"/>
          </a:xfrm>
          <a:prstGeom prst="rect">
            <a:avLst/>
          </a:prstGeom>
          <a:noFill/>
          <a:ln>
            <a:noFill/>
          </a:ln>
        </p:spPr>
        <p:txBody>
          <a:bodyPr spcFirstLastPara="1" wrap="square" lIns="91425" tIns="91425" rIns="91425" bIns="91425" anchor="t" anchorCtr="0">
            <a:noAutofit/>
          </a:bodyPr>
          <a:lstStyle/>
          <a:p>
            <a:pPr lvl="0">
              <a:lnSpc>
                <a:spcPct val="115000"/>
              </a:lnSpc>
            </a:pPr>
            <a:r>
              <a:rPr lang="en-US" sz="1200" i="1" dirty="0">
                <a:solidFill>
                  <a:srgbClr val="285B84"/>
                </a:solidFill>
                <a:latin typeface="+mn-lt"/>
                <a:ea typeface="Avenir"/>
                <a:cs typeface="Avenir"/>
                <a:sym typeface="Avenir"/>
              </a:rPr>
              <a:t>Here’s a space for you to add more detail above the action item above.</a:t>
            </a:r>
          </a:p>
          <a:p>
            <a:pPr marL="0" lvl="0" indent="0" algn="l" rtl="0">
              <a:lnSpc>
                <a:spcPct val="115000"/>
              </a:lnSpc>
              <a:spcBef>
                <a:spcPts val="0"/>
              </a:spcBef>
              <a:spcAft>
                <a:spcPts val="0"/>
              </a:spcAft>
              <a:buNone/>
            </a:pPr>
            <a:endParaRPr sz="1200" i="1">
              <a:solidFill>
                <a:srgbClr val="285B84"/>
              </a:solidFill>
              <a:latin typeface="+mn-lt"/>
              <a:ea typeface="Avenir"/>
              <a:cs typeface="Avenir"/>
              <a:sym typeface="Avenir"/>
            </a:endParaRPr>
          </a:p>
          <a:p>
            <a:pPr marL="0" lvl="0" indent="0" algn="l" rtl="0">
              <a:lnSpc>
                <a:spcPct val="115000"/>
              </a:lnSpc>
              <a:spcBef>
                <a:spcPts val="0"/>
              </a:spcBef>
              <a:spcAft>
                <a:spcPts val="0"/>
              </a:spcAft>
              <a:buNone/>
            </a:pPr>
            <a:endParaRPr sz="1200" i="1">
              <a:solidFill>
                <a:srgbClr val="285B84"/>
              </a:solidFill>
              <a:latin typeface="+mn-lt"/>
              <a:ea typeface="Avenir"/>
              <a:cs typeface="Avenir"/>
              <a:sym typeface="Avenir"/>
            </a:endParaRPr>
          </a:p>
          <a:p>
            <a:pPr marL="0" lvl="0" indent="0" algn="l" rtl="0">
              <a:lnSpc>
                <a:spcPct val="115000"/>
              </a:lnSpc>
              <a:spcBef>
                <a:spcPts val="0"/>
              </a:spcBef>
              <a:spcAft>
                <a:spcPts val="1600"/>
              </a:spcAft>
              <a:buNone/>
            </a:pPr>
            <a:endParaRPr sz="1200" i="1">
              <a:solidFill>
                <a:srgbClr val="285B84"/>
              </a:solidFill>
              <a:latin typeface="+mn-lt"/>
              <a:ea typeface="Avenir"/>
              <a:cs typeface="Avenir"/>
              <a:sym typeface="Avenir"/>
            </a:endParaRPr>
          </a:p>
        </p:txBody>
      </p:sp>
      <p:sp>
        <p:nvSpPr>
          <p:cNvPr id="7" name="Google Shape;565;p87"/>
          <p:cNvSpPr txBox="1"/>
          <p:nvPr/>
        </p:nvSpPr>
        <p:spPr>
          <a:xfrm>
            <a:off x="2353450" y="1839393"/>
            <a:ext cx="1788900" cy="52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US" b="1" dirty="0">
                <a:solidFill>
                  <a:srgbClr val="285B84"/>
                </a:solidFill>
                <a:latin typeface="+mn-lt"/>
                <a:ea typeface="Avenir"/>
                <a:cs typeface="Avenir"/>
                <a:sym typeface="Avenir"/>
              </a:rPr>
              <a:t>Action Item #2</a:t>
            </a:r>
            <a:endParaRPr b="1" dirty="0">
              <a:solidFill>
                <a:srgbClr val="285B84"/>
              </a:solidFill>
              <a:latin typeface="+mn-lt"/>
              <a:ea typeface="Avenir"/>
              <a:cs typeface="Avenir"/>
              <a:sym typeface="Avenir"/>
            </a:endParaRPr>
          </a:p>
        </p:txBody>
      </p:sp>
      <p:sp>
        <p:nvSpPr>
          <p:cNvPr id="10" name="Google Shape;566;p87"/>
          <p:cNvSpPr txBox="1"/>
          <p:nvPr/>
        </p:nvSpPr>
        <p:spPr>
          <a:xfrm>
            <a:off x="2353450" y="2479468"/>
            <a:ext cx="1788900" cy="954900"/>
          </a:xfrm>
          <a:prstGeom prst="rect">
            <a:avLst/>
          </a:prstGeom>
          <a:noFill/>
          <a:ln>
            <a:noFill/>
          </a:ln>
        </p:spPr>
        <p:txBody>
          <a:bodyPr spcFirstLastPara="1" wrap="square" lIns="91425" tIns="91425" rIns="91425" bIns="91425" anchor="t" anchorCtr="0">
            <a:noAutofit/>
          </a:bodyPr>
          <a:lstStyle/>
          <a:p>
            <a:pPr lvl="0">
              <a:lnSpc>
                <a:spcPct val="115000"/>
              </a:lnSpc>
            </a:pPr>
            <a:r>
              <a:rPr lang="en-US" sz="1200" i="1" dirty="0">
                <a:solidFill>
                  <a:srgbClr val="285B84"/>
                </a:solidFill>
                <a:latin typeface="+mn-lt"/>
                <a:ea typeface="Avenir"/>
                <a:cs typeface="Avenir"/>
                <a:sym typeface="Avenir"/>
              </a:rPr>
              <a:t>Here’s a space for you to add more detail above the action item above.</a:t>
            </a:r>
          </a:p>
        </p:txBody>
      </p:sp>
      <p:sp>
        <p:nvSpPr>
          <p:cNvPr id="11" name="Google Shape;567;p87"/>
          <p:cNvSpPr txBox="1"/>
          <p:nvPr/>
        </p:nvSpPr>
        <p:spPr>
          <a:xfrm>
            <a:off x="4282450" y="1839393"/>
            <a:ext cx="1788900" cy="52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US" b="1" dirty="0">
                <a:solidFill>
                  <a:srgbClr val="285B84"/>
                </a:solidFill>
                <a:latin typeface="+mn-lt"/>
                <a:ea typeface="Avenir"/>
                <a:cs typeface="Avenir"/>
                <a:sym typeface="Avenir"/>
              </a:rPr>
              <a:t>Action Item #3</a:t>
            </a:r>
            <a:endParaRPr sz="1600" dirty="0">
              <a:solidFill>
                <a:srgbClr val="285B84"/>
              </a:solidFill>
              <a:latin typeface="+mn-lt"/>
              <a:ea typeface="Avenir"/>
              <a:cs typeface="Avenir"/>
              <a:sym typeface="Avenir"/>
            </a:endParaRPr>
          </a:p>
        </p:txBody>
      </p:sp>
      <p:sp>
        <p:nvSpPr>
          <p:cNvPr id="12" name="Google Shape;568;p87"/>
          <p:cNvSpPr txBox="1"/>
          <p:nvPr/>
        </p:nvSpPr>
        <p:spPr>
          <a:xfrm>
            <a:off x="4282450" y="2479468"/>
            <a:ext cx="1788900" cy="954900"/>
          </a:xfrm>
          <a:prstGeom prst="rect">
            <a:avLst/>
          </a:prstGeom>
          <a:noFill/>
          <a:ln>
            <a:noFill/>
          </a:ln>
        </p:spPr>
        <p:txBody>
          <a:bodyPr spcFirstLastPara="1" wrap="square" lIns="91425" tIns="91425" rIns="91425" bIns="91425" anchor="t" anchorCtr="0">
            <a:noAutofit/>
          </a:bodyPr>
          <a:lstStyle/>
          <a:p>
            <a:pPr lvl="0">
              <a:lnSpc>
                <a:spcPct val="115000"/>
              </a:lnSpc>
            </a:pPr>
            <a:r>
              <a:rPr lang="en-US" sz="1200" i="1" dirty="0">
                <a:solidFill>
                  <a:srgbClr val="285B84"/>
                </a:solidFill>
                <a:latin typeface="+mn-lt"/>
                <a:ea typeface="Avenir"/>
                <a:cs typeface="Avenir"/>
                <a:sym typeface="Avenir"/>
              </a:rPr>
              <a:t>Here’s a space for you to add more detail above the action item above.</a:t>
            </a:r>
          </a:p>
        </p:txBody>
      </p:sp>
      <p:sp>
        <p:nvSpPr>
          <p:cNvPr id="13" name="Google Shape;569;p87"/>
          <p:cNvSpPr txBox="1"/>
          <p:nvPr/>
        </p:nvSpPr>
        <p:spPr>
          <a:xfrm>
            <a:off x="6221425" y="1839393"/>
            <a:ext cx="1788900" cy="52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US" b="1" dirty="0">
                <a:solidFill>
                  <a:srgbClr val="285B84"/>
                </a:solidFill>
                <a:latin typeface="+mn-lt"/>
                <a:ea typeface="Avenir"/>
                <a:cs typeface="Avenir"/>
                <a:sym typeface="Avenir"/>
              </a:rPr>
              <a:t>Action Item #4</a:t>
            </a:r>
            <a:endParaRPr sz="1600" dirty="0">
              <a:solidFill>
                <a:srgbClr val="285B84"/>
              </a:solidFill>
              <a:latin typeface="+mn-lt"/>
              <a:ea typeface="Avenir"/>
              <a:cs typeface="Avenir"/>
              <a:sym typeface="Avenir"/>
            </a:endParaRPr>
          </a:p>
        </p:txBody>
      </p:sp>
      <p:sp>
        <p:nvSpPr>
          <p:cNvPr id="14" name="Google Shape;570;p87"/>
          <p:cNvSpPr txBox="1"/>
          <p:nvPr/>
        </p:nvSpPr>
        <p:spPr>
          <a:xfrm>
            <a:off x="6221425" y="2479468"/>
            <a:ext cx="1788900" cy="954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200" i="1" dirty="0">
                <a:solidFill>
                  <a:srgbClr val="285B84"/>
                </a:solidFill>
                <a:latin typeface="+mn-lt"/>
                <a:ea typeface="Avenir"/>
                <a:cs typeface="Avenir"/>
                <a:sym typeface="Avenir"/>
              </a:rPr>
              <a:t>Here’s a space for you to add more detail above the action item above.</a:t>
            </a:r>
            <a:endParaRPr sz="1200" i="1" dirty="0">
              <a:solidFill>
                <a:srgbClr val="285B84"/>
              </a:solidFill>
              <a:latin typeface="+mn-lt"/>
              <a:ea typeface="Avenir"/>
              <a:cs typeface="Avenir"/>
              <a:sym typeface="Avenir"/>
            </a:endParaRPr>
          </a:p>
        </p:txBody>
      </p:sp>
      <p:sp>
        <p:nvSpPr>
          <p:cNvPr id="18" name="Rectangle 17"/>
          <p:cNvSpPr/>
          <p:nvPr/>
        </p:nvSpPr>
        <p:spPr>
          <a:xfrm rot="5400000">
            <a:off x="4397040" y="-117230"/>
            <a:ext cx="274320" cy="8229600"/>
          </a:xfrm>
          <a:prstGeom prst="rect">
            <a:avLst/>
          </a:prstGeom>
          <a:solidFill>
            <a:srgbClr val="CD648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Tree>
    <p:extLst>
      <p:ext uri="{BB962C8B-B14F-4D97-AF65-F5344CB8AC3E}">
        <p14:creationId xmlns:p14="http://schemas.microsoft.com/office/powerpoint/2010/main" val="179642829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2515402" y="1037331"/>
            <a:ext cx="4063471" cy="2021017"/>
          </a:xfrm>
          <a:prstGeom prst="rect">
            <a:avLst/>
          </a:prstGeom>
        </p:spPr>
        <p:txBody>
          <a:bodyPr lIns="91448" tIns="45724" rIns="91448" bIns="45724" anchor="ctr"/>
          <a:lstStyle>
            <a:lvl1pPr algn="ctr" defTabSz="609493" rtl="0" eaLnBrk="1" latinLnBrk="0" hangingPunct="1">
              <a:spcBef>
                <a:spcPct val="0"/>
              </a:spcBef>
              <a:buNone/>
              <a:defRPr sz="5900" kern="1200">
                <a:solidFill>
                  <a:schemeClr val="tx1"/>
                </a:solidFill>
                <a:latin typeface="+mj-lt"/>
                <a:ea typeface="+mj-ea"/>
                <a:cs typeface="+mj-cs"/>
              </a:defRPr>
            </a:lvl1pPr>
          </a:lstStyle>
          <a:p>
            <a:pPr>
              <a:defRPr/>
            </a:pPr>
            <a:endParaRPr lang="en-US" sz="12003" b="1" spc="225" dirty="0">
              <a:solidFill>
                <a:srgbClr val="C4DBD3"/>
              </a:solidFill>
              <a:latin typeface="Arial Rounded MT Bold" charset="0"/>
              <a:ea typeface="Arial Rounded MT Bold" charset="0"/>
              <a:cs typeface="Arial Rounded MT Bold" charset="0"/>
            </a:endParaRPr>
          </a:p>
        </p:txBody>
      </p:sp>
      <p:sp>
        <p:nvSpPr>
          <p:cNvPr id="9" name="Google Shape;1384;p161"/>
          <p:cNvSpPr txBox="1">
            <a:spLocks noGrp="1"/>
          </p:cNvSpPr>
          <p:nvPr>
            <p:ph type="title"/>
          </p:nvPr>
        </p:nvSpPr>
        <p:spPr>
          <a:xfrm>
            <a:off x="2104377" y="313215"/>
            <a:ext cx="5013900" cy="521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4400" dirty="0">
                <a:solidFill>
                  <a:srgbClr val="285B84"/>
                </a:solidFill>
                <a:latin typeface="Helvetica" charset="0"/>
                <a:ea typeface="Helvetica" charset="0"/>
                <a:cs typeface="Helvetica" charset="0"/>
              </a:rPr>
              <a:t>Meet the Team:</a:t>
            </a:r>
            <a:endParaRPr sz="4400" dirty="0">
              <a:solidFill>
                <a:srgbClr val="285B84"/>
              </a:solidFill>
              <a:latin typeface="Helvetica" charset="0"/>
              <a:ea typeface="Helvetica" charset="0"/>
              <a:cs typeface="Helvetica" charset="0"/>
            </a:endParaRPr>
          </a:p>
        </p:txBody>
      </p:sp>
      <p:sp>
        <p:nvSpPr>
          <p:cNvPr id="23" name="Google Shape;1258;p147"/>
          <p:cNvSpPr txBox="1"/>
          <p:nvPr/>
        </p:nvSpPr>
        <p:spPr>
          <a:xfrm>
            <a:off x="1081337" y="2852632"/>
            <a:ext cx="2129400" cy="34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b="1" dirty="0">
                <a:solidFill>
                  <a:srgbClr val="285B84"/>
                </a:solidFill>
                <a:latin typeface="+mn-lt"/>
                <a:ea typeface="Avenir"/>
                <a:cs typeface="Avenir"/>
                <a:sym typeface="Avenir"/>
              </a:rPr>
              <a:t>Name</a:t>
            </a:r>
            <a:endParaRPr sz="1600" b="1">
              <a:solidFill>
                <a:srgbClr val="285B84"/>
              </a:solidFill>
              <a:latin typeface="+mn-lt"/>
              <a:ea typeface="Avenir"/>
              <a:cs typeface="Avenir"/>
              <a:sym typeface="Avenir"/>
            </a:endParaRPr>
          </a:p>
        </p:txBody>
      </p:sp>
      <p:sp>
        <p:nvSpPr>
          <p:cNvPr id="29" name="Google Shape;1260;p147"/>
          <p:cNvSpPr txBox="1"/>
          <p:nvPr/>
        </p:nvSpPr>
        <p:spPr>
          <a:xfrm>
            <a:off x="1081437" y="3179706"/>
            <a:ext cx="2129400" cy="521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1200" i="1" dirty="0">
                <a:solidFill>
                  <a:srgbClr val="285B84"/>
                </a:solidFill>
                <a:latin typeface="+mn-lt"/>
                <a:ea typeface="Avenir"/>
                <a:cs typeface="Avenir"/>
                <a:sym typeface="Avenir"/>
              </a:rPr>
              <a:t>Job Title</a:t>
            </a:r>
            <a:endParaRPr sz="1200" i="1" dirty="0">
              <a:solidFill>
                <a:srgbClr val="285B84"/>
              </a:solidFill>
              <a:latin typeface="+mn-lt"/>
              <a:ea typeface="Avenir"/>
              <a:cs typeface="Avenir"/>
              <a:sym typeface="Avenir"/>
            </a:endParaRPr>
          </a:p>
        </p:txBody>
      </p:sp>
      <p:pic>
        <p:nvPicPr>
          <p:cNvPr id="32" name="Google Shape;1261;p147"/>
          <p:cNvPicPr preferRelativeResize="0"/>
          <p:nvPr/>
        </p:nvPicPr>
        <p:blipFill>
          <a:blip r:embed="rId3">
            <a:extLst>
              <a:ext uri="{BEBA8EAE-BF5A-486C-A8C5-ECC9F3942E4B}">
                <a14:imgProps xmlns:a14="http://schemas.microsoft.com/office/drawing/2010/main">
                  <a14:imgLayer r:embed="rId4">
                    <a14:imgEffect>
                      <a14:saturation sat="242000"/>
                    </a14:imgEffect>
                  </a14:imgLayer>
                </a14:imgProps>
              </a:ext>
              <a:ext uri="{28A0092B-C50C-407E-A947-70E740481C1C}">
                <a14:useLocalDpi xmlns:a14="http://schemas.microsoft.com/office/drawing/2010/main" val="0"/>
              </a:ext>
            </a:extLst>
          </a:blip>
          <a:stretch>
            <a:fillRect/>
          </a:stretch>
        </p:blipFill>
        <p:spPr>
          <a:xfrm>
            <a:off x="1531587" y="1577670"/>
            <a:ext cx="1228800" cy="1228800"/>
          </a:xfrm>
          <a:prstGeom prst="flowChartConnector">
            <a:avLst/>
          </a:prstGeom>
          <a:noFill/>
          <a:ln>
            <a:noFill/>
          </a:ln>
        </p:spPr>
      </p:pic>
      <p:sp>
        <p:nvSpPr>
          <p:cNvPr id="35" name="Google Shape;1258;p147"/>
          <p:cNvSpPr txBox="1"/>
          <p:nvPr/>
        </p:nvSpPr>
        <p:spPr>
          <a:xfrm>
            <a:off x="3495674" y="3718910"/>
            <a:ext cx="2129400" cy="34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b="1" dirty="0">
                <a:solidFill>
                  <a:srgbClr val="285B84"/>
                </a:solidFill>
                <a:latin typeface="+mn-lt"/>
                <a:ea typeface="Avenir"/>
                <a:cs typeface="Avenir"/>
                <a:sym typeface="Avenir"/>
              </a:rPr>
              <a:t>Name</a:t>
            </a:r>
            <a:endParaRPr sz="1600" b="1">
              <a:solidFill>
                <a:srgbClr val="285B84"/>
              </a:solidFill>
              <a:latin typeface="+mn-lt"/>
              <a:ea typeface="Avenir"/>
              <a:cs typeface="Avenir"/>
              <a:sym typeface="Avenir"/>
            </a:endParaRPr>
          </a:p>
        </p:txBody>
      </p:sp>
      <p:sp>
        <p:nvSpPr>
          <p:cNvPr id="39" name="Google Shape;1260;p147"/>
          <p:cNvSpPr txBox="1"/>
          <p:nvPr/>
        </p:nvSpPr>
        <p:spPr>
          <a:xfrm>
            <a:off x="3495774" y="4045984"/>
            <a:ext cx="2129400" cy="521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1200" i="1" dirty="0">
                <a:solidFill>
                  <a:srgbClr val="285B84"/>
                </a:solidFill>
                <a:latin typeface="+mn-lt"/>
                <a:ea typeface="Avenir"/>
                <a:cs typeface="Avenir"/>
                <a:sym typeface="Avenir"/>
              </a:rPr>
              <a:t>Job Title</a:t>
            </a:r>
            <a:endParaRPr sz="1200" i="1" dirty="0">
              <a:solidFill>
                <a:srgbClr val="285B84"/>
              </a:solidFill>
              <a:latin typeface="+mn-lt"/>
              <a:ea typeface="Avenir"/>
              <a:cs typeface="Avenir"/>
              <a:sym typeface="Avenir"/>
            </a:endParaRPr>
          </a:p>
        </p:txBody>
      </p:sp>
      <p:pic>
        <p:nvPicPr>
          <p:cNvPr id="40" name="Google Shape;1261;p147"/>
          <p:cNvPicPr preferRelativeResize="0"/>
          <p:nvPr/>
        </p:nvPicPr>
        <p:blipFill>
          <a:blip r:embed="rId5">
            <a:extLst>
              <a:ext uri="{BEBA8EAE-BF5A-486C-A8C5-ECC9F3942E4B}">
                <a14:imgProps xmlns:a14="http://schemas.microsoft.com/office/drawing/2010/main">
                  <a14:imgLayer r:embed="rId6">
                    <a14:imgEffect>
                      <a14:saturation sat="213000"/>
                    </a14:imgEffect>
                  </a14:imgLayer>
                </a14:imgProps>
              </a:ext>
              <a:ext uri="{28A0092B-C50C-407E-A947-70E740481C1C}">
                <a14:useLocalDpi xmlns:a14="http://schemas.microsoft.com/office/drawing/2010/main" val="0"/>
              </a:ext>
            </a:extLst>
          </a:blip>
          <a:stretch>
            <a:fillRect/>
          </a:stretch>
        </p:blipFill>
        <p:spPr>
          <a:xfrm>
            <a:off x="3945924" y="2443948"/>
            <a:ext cx="1228800" cy="1228800"/>
          </a:xfrm>
          <a:prstGeom prst="flowChartConnector">
            <a:avLst/>
          </a:prstGeom>
          <a:noFill/>
          <a:ln>
            <a:noFill/>
          </a:ln>
        </p:spPr>
      </p:pic>
      <p:sp>
        <p:nvSpPr>
          <p:cNvPr id="41" name="Google Shape;1258;p147"/>
          <p:cNvSpPr txBox="1"/>
          <p:nvPr/>
        </p:nvSpPr>
        <p:spPr>
          <a:xfrm>
            <a:off x="5910011" y="2852632"/>
            <a:ext cx="2129400" cy="34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b="1" dirty="0">
                <a:solidFill>
                  <a:srgbClr val="285B84"/>
                </a:solidFill>
                <a:latin typeface="+mn-lt"/>
                <a:ea typeface="Avenir"/>
                <a:cs typeface="Avenir"/>
                <a:sym typeface="Avenir"/>
              </a:rPr>
              <a:t>Name</a:t>
            </a:r>
            <a:endParaRPr sz="1600" b="1">
              <a:solidFill>
                <a:srgbClr val="285B84"/>
              </a:solidFill>
              <a:latin typeface="+mn-lt"/>
              <a:ea typeface="Avenir"/>
              <a:cs typeface="Avenir"/>
              <a:sym typeface="Avenir"/>
            </a:endParaRPr>
          </a:p>
        </p:txBody>
      </p:sp>
      <p:sp>
        <p:nvSpPr>
          <p:cNvPr id="43" name="Google Shape;1260;p147"/>
          <p:cNvSpPr txBox="1"/>
          <p:nvPr/>
        </p:nvSpPr>
        <p:spPr>
          <a:xfrm>
            <a:off x="5910111" y="3179706"/>
            <a:ext cx="2129400" cy="521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US" sz="1200" i="1" dirty="0">
                <a:solidFill>
                  <a:srgbClr val="285B84"/>
                </a:solidFill>
                <a:latin typeface="+mn-lt"/>
                <a:ea typeface="Avenir"/>
                <a:cs typeface="Avenir"/>
                <a:sym typeface="Avenir"/>
              </a:rPr>
              <a:t>Job Title</a:t>
            </a:r>
            <a:endParaRPr sz="1200" i="1" dirty="0">
              <a:solidFill>
                <a:srgbClr val="285B84"/>
              </a:solidFill>
              <a:latin typeface="+mn-lt"/>
              <a:ea typeface="Avenir"/>
              <a:cs typeface="Avenir"/>
              <a:sym typeface="Avenir"/>
            </a:endParaRPr>
          </a:p>
        </p:txBody>
      </p:sp>
      <p:pic>
        <p:nvPicPr>
          <p:cNvPr id="44" name="Google Shape;1261;p147"/>
          <p:cNvPicPr preferRelativeResize="0"/>
          <p:nvPr/>
        </p:nvPicPr>
        <p:blipFill>
          <a:blip r:embed="rId7">
            <a:extLst>
              <a:ext uri="{BEBA8EAE-BF5A-486C-A8C5-ECC9F3942E4B}">
                <a14:imgProps xmlns:a14="http://schemas.microsoft.com/office/drawing/2010/main">
                  <a14:imgLayer r:embed="rId8">
                    <a14:imgEffect>
                      <a14:saturation sat="228000"/>
                    </a14:imgEffect>
                  </a14:imgLayer>
                </a14:imgProps>
              </a:ext>
              <a:ext uri="{28A0092B-C50C-407E-A947-70E740481C1C}">
                <a14:useLocalDpi xmlns:a14="http://schemas.microsoft.com/office/drawing/2010/main" val="0"/>
              </a:ext>
            </a:extLst>
          </a:blip>
          <a:stretch>
            <a:fillRect/>
          </a:stretch>
        </p:blipFill>
        <p:spPr>
          <a:xfrm>
            <a:off x="6360261" y="1577670"/>
            <a:ext cx="1228800" cy="1228800"/>
          </a:xfrm>
          <a:prstGeom prst="flowChartConnector">
            <a:avLst/>
          </a:prstGeom>
          <a:noFill/>
          <a:ln>
            <a:noFill/>
          </a:ln>
        </p:spPr>
      </p:pic>
      <p:cxnSp>
        <p:nvCxnSpPr>
          <p:cNvPr id="13" name="Straight Connector 12"/>
          <p:cNvCxnSpPr/>
          <p:nvPr/>
        </p:nvCxnSpPr>
        <p:spPr>
          <a:xfrm flipV="1">
            <a:off x="2118360" y="3657600"/>
            <a:ext cx="0" cy="3200400"/>
          </a:xfrm>
          <a:prstGeom prst="line">
            <a:avLst/>
          </a:prstGeom>
          <a:noFill/>
          <a:ln w="19050" cap="flat">
            <a:solidFill>
              <a:srgbClr val="CD6485"/>
            </a:solidFill>
            <a:prstDash val="solid"/>
            <a:round/>
            <a:headEnd type="none" w="med" len="med"/>
            <a:tailEnd type="triangle" w="med" len="med"/>
          </a:ln>
          <a:effectLst/>
          <a:sp3d/>
        </p:spPr>
        <p:style>
          <a:lnRef idx="0">
            <a:scrgbClr r="0" g="0" b="0"/>
          </a:lnRef>
          <a:fillRef idx="0">
            <a:scrgbClr r="0" g="0" b="0"/>
          </a:fillRef>
          <a:effectRef idx="0">
            <a:scrgbClr r="0" g="0" b="0"/>
          </a:effectRef>
          <a:fontRef idx="none"/>
        </p:style>
      </p:cxnSp>
      <p:cxnSp>
        <p:nvCxnSpPr>
          <p:cNvPr id="18" name="Straight Connector 17"/>
          <p:cNvCxnSpPr/>
          <p:nvPr/>
        </p:nvCxnSpPr>
        <p:spPr>
          <a:xfrm flipV="1">
            <a:off x="2270760" y="4114800"/>
            <a:ext cx="0" cy="2743200"/>
          </a:xfrm>
          <a:prstGeom prst="line">
            <a:avLst/>
          </a:prstGeom>
          <a:noFill/>
          <a:ln w="19050" cap="flat">
            <a:solidFill>
              <a:srgbClr val="FFB186"/>
            </a:solidFill>
            <a:prstDash val="solid"/>
            <a:round/>
            <a:headEnd type="none" w="med" len="med"/>
            <a:tailEnd type="triangle" w="med" len="med"/>
          </a:ln>
          <a:effectLst/>
          <a:sp3d/>
        </p:spPr>
        <p:style>
          <a:lnRef idx="0">
            <a:scrgbClr r="0" g="0" b="0"/>
          </a:lnRef>
          <a:fillRef idx="0">
            <a:scrgbClr r="0" g="0" b="0"/>
          </a:fillRef>
          <a:effectRef idx="0">
            <a:scrgbClr r="0" g="0" b="0"/>
          </a:effectRef>
          <a:fontRef idx="none"/>
        </p:style>
      </p:cxnSp>
      <p:cxnSp>
        <p:nvCxnSpPr>
          <p:cNvPr id="19" name="Straight Connector 18"/>
          <p:cNvCxnSpPr/>
          <p:nvPr/>
        </p:nvCxnSpPr>
        <p:spPr>
          <a:xfrm flipV="1">
            <a:off x="1965960" y="4114800"/>
            <a:ext cx="0" cy="2743200"/>
          </a:xfrm>
          <a:prstGeom prst="line">
            <a:avLst/>
          </a:prstGeom>
          <a:noFill/>
          <a:ln w="19050" cap="flat">
            <a:solidFill>
              <a:srgbClr val="715882"/>
            </a:solidFill>
            <a:prstDash val="solid"/>
            <a:round/>
            <a:headEnd type="none" w="med" len="med"/>
            <a:tailEnd type="triangle" w="med" len="med"/>
          </a:ln>
          <a:effectLst/>
          <a:sp3d/>
        </p:spPr>
        <p:style>
          <a:lnRef idx="0">
            <a:scrgbClr r="0" g="0" b="0"/>
          </a:lnRef>
          <a:fillRef idx="0">
            <a:scrgbClr r="0" g="0" b="0"/>
          </a:fillRef>
          <a:effectRef idx="0">
            <a:scrgbClr r="0" g="0" b="0"/>
          </a:effectRef>
          <a:fontRef idx="none"/>
        </p:style>
      </p:cxnSp>
      <p:cxnSp>
        <p:nvCxnSpPr>
          <p:cNvPr id="20" name="Straight Connector 19"/>
          <p:cNvCxnSpPr/>
          <p:nvPr/>
        </p:nvCxnSpPr>
        <p:spPr>
          <a:xfrm flipV="1">
            <a:off x="6975108" y="3657600"/>
            <a:ext cx="0" cy="3200400"/>
          </a:xfrm>
          <a:prstGeom prst="line">
            <a:avLst/>
          </a:prstGeom>
          <a:noFill/>
          <a:ln w="19050" cap="flat">
            <a:solidFill>
              <a:srgbClr val="CD6485"/>
            </a:solidFill>
            <a:prstDash val="solid"/>
            <a:round/>
            <a:headEnd type="none" w="med" len="med"/>
            <a:tailEnd type="triangle" w="med" len="med"/>
          </a:ln>
          <a:effectLst/>
          <a:sp3d/>
        </p:spPr>
        <p:style>
          <a:lnRef idx="0">
            <a:scrgbClr r="0" g="0" b="0"/>
          </a:lnRef>
          <a:fillRef idx="0">
            <a:scrgbClr r="0" g="0" b="0"/>
          </a:fillRef>
          <a:effectRef idx="0">
            <a:scrgbClr r="0" g="0" b="0"/>
          </a:effectRef>
          <a:fontRef idx="none"/>
        </p:style>
      </p:cxnSp>
      <p:cxnSp>
        <p:nvCxnSpPr>
          <p:cNvPr id="21" name="Straight Connector 20"/>
          <p:cNvCxnSpPr/>
          <p:nvPr/>
        </p:nvCxnSpPr>
        <p:spPr>
          <a:xfrm flipV="1">
            <a:off x="7127508" y="4114800"/>
            <a:ext cx="0" cy="2743200"/>
          </a:xfrm>
          <a:prstGeom prst="line">
            <a:avLst/>
          </a:prstGeom>
          <a:noFill/>
          <a:ln w="19050" cap="flat">
            <a:solidFill>
              <a:srgbClr val="FFB186"/>
            </a:solidFill>
            <a:prstDash val="solid"/>
            <a:round/>
            <a:headEnd type="none" w="med" len="med"/>
            <a:tailEnd type="triangle" w="med" len="med"/>
          </a:ln>
          <a:effectLst/>
          <a:sp3d/>
        </p:spPr>
        <p:style>
          <a:lnRef idx="0">
            <a:scrgbClr r="0" g="0" b="0"/>
          </a:lnRef>
          <a:fillRef idx="0">
            <a:scrgbClr r="0" g="0" b="0"/>
          </a:fillRef>
          <a:effectRef idx="0">
            <a:scrgbClr r="0" g="0" b="0"/>
          </a:effectRef>
          <a:fontRef idx="none"/>
        </p:style>
      </p:cxnSp>
      <p:cxnSp>
        <p:nvCxnSpPr>
          <p:cNvPr id="22" name="Straight Connector 21"/>
          <p:cNvCxnSpPr/>
          <p:nvPr/>
        </p:nvCxnSpPr>
        <p:spPr>
          <a:xfrm flipV="1">
            <a:off x="6822708" y="4114800"/>
            <a:ext cx="0" cy="2743200"/>
          </a:xfrm>
          <a:prstGeom prst="line">
            <a:avLst/>
          </a:prstGeom>
          <a:noFill/>
          <a:ln w="19050" cap="flat">
            <a:solidFill>
              <a:srgbClr val="715882"/>
            </a:solidFill>
            <a:prstDash val="solid"/>
            <a:round/>
            <a:headEnd type="none" w="med" len="med"/>
            <a:tailEnd type="triangle" w="med" len="med"/>
          </a:ln>
          <a:effectLst/>
          <a:sp3d/>
        </p:spPr>
        <p:style>
          <a:lnRef idx="0">
            <a:scrgbClr r="0" g="0" b="0"/>
          </a:lnRef>
          <a:fillRef idx="0">
            <a:scrgbClr r="0" g="0" b="0"/>
          </a:fillRef>
          <a:effectRef idx="0">
            <a:scrgbClr r="0" g="0" b="0"/>
          </a:effectRef>
          <a:fontRef idx="none"/>
        </p:style>
      </p:cxnSp>
      <p:cxnSp>
        <p:nvCxnSpPr>
          <p:cNvPr id="24" name="Straight Connector 23"/>
          <p:cNvCxnSpPr/>
          <p:nvPr/>
        </p:nvCxnSpPr>
        <p:spPr>
          <a:xfrm flipV="1">
            <a:off x="4552750" y="4567084"/>
            <a:ext cx="0" cy="2286000"/>
          </a:xfrm>
          <a:prstGeom prst="line">
            <a:avLst/>
          </a:prstGeom>
          <a:noFill/>
          <a:ln w="19050" cap="flat">
            <a:solidFill>
              <a:srgbClr val="CD6485"/>
            </a:solidFill>
            <a:prstDash val="solid"/>
            <a:round/>
            <a:headEnd type="none" w="med" len="med"/>
            <a:tailEnd type="triangle" w="med" len="med"/>
          </a:ln>
          <a:effectLst/>
          <a:sp3d/>
        </p:spPr>
        <p:style>
          <a:lnRef idx="0">
            <a:scrgbClr r="0" g="0" b="0"/>
          </a:lnRef>
          <a:fillRef idx="0">
            <a:scrgbClr r="0" g="0" b="0"/>
          </a:fillRef>
          <a:effectRef idx="0">
            <a:scrgbClr r="0" g="0" b="0"/>
          </a:effectRef>
          <a:fontRef idx="none"/>
        </p:style>
      </p:cxnSp>
      <p:cxnSp>
        <p:nvCxnSpPr>
          <p:cNvPr id="25" name="Straight Connector 24"/>
          <p:cNvCxnSpPr/>
          <p:nvPr/>
        </p:nvCxnSpPr>
        <p:spPr>
          <a:xfrm flipV="1">
            <a:off x="4705150" y="5029200"/>
            <a:ext cx="0" cy="1828800"/>
          </a:xfrm>
          <a:prstGeom prst="line">
            <a:avLst/>
          </a:prstGeom>
          <a:noFill/>
          <a:ln w="19050" cap="flat">
            <a:solidFill>
              <a:srgbClr val="FFB186"/>
            </a:solidFill>
            <a:prstDash val="solid"/>
            <a:round/>
            <a:headEnd type="none" w="med" len="med"/>
            <a:tailEnd type="triangle" w="med" len="med"/>
          </a:ln>
          <a:effectLst/>
          <a:sp3d/>
        </p:spPr>
        <p:style>
          <a:lnRef idx="0">
            <a:scrgbClr r="0" g="0" b="0"/>
          </a:lnRef>
          <a:fillRef idx="0">
            <a:scrgbClr r="0" g="0" b="0"/>
          </a:fillRef>
          <a:effectRef idx="0">
            <a:scrgbClr r="0" g="0" b="0"/>
          </a:effectRef>
          <a:fontRef idx="none"/>
        </p:style>
      </p:cxnSp>
      <p:cxnSp>
        <p:nvCxnSpPr>
          <p:cNvPr id="26" name="Straight Connector 25"/>
          <p:cNvCxnSpPr/>
          <p:nvPr/>
        </p:nvCxnSpPr>
        <p:spPr>
          <a:xfrm flipV="1">
            <a:off x="4400350" y="5029200"/>
            <a:ext cx="0" cy="1828800"/>
          </a:xfrm>
          <a:prstGeom prst="line">
            <a:avLst/>
          </a:prstGeom>
          <a:noFill/>
          <a:ln w="19050" cap="flat">
            <a:solidFill>
              <a:srgbClr val="715882"/>
            </a:solidFill>
            <a:prstDash val="solid"/>
            <a:round/>
            <a:headEnd type="none" w="med" len="med"/>
            <a:tailEnd type="triangle" w="med" len="med"/>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99720113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2515402" y="1037331"/>
            <a:ext cx="4063471" cy="2021017"/>
          </a:xfrm>
          <a:prstGeom prst="rect">
            <a:avLst/>
          </a:prstGeom>
        </p:spPr>
        <p:txBody>
          <a:bodyPr lIns="91448" tIns="45724" rIns="91448" bIns="45724" anchor="ctr"/>
          <a:lstStyle>
            <a:lvl1pPr algn="ctr" defTabSz="609493" rtl="0" eaLnBrk="1" latinLnBrk="0" hangingPunct="1">
              <a:spcBef>
                <a:spcPct val="0"/>
              </a:spcBef>
              <a:buNone/>
              <a:defRPr sz="5900" kern="1200">
                <a:solidFill>
                  <a:schemeClr val="tx1"/>
                </a:solidFill>
                <a:latin typeface="+mj-lt"/>
                <a:ea typeface="+mj-ea"/>
                <a:cs typeface="+mj-cs"/>
              </a:defRPr>
            </a:lvl1pPr>
          </a:lstStyle>
          <a:p>
            <a:pPr>
              <a:defRPr/>
            </a:pPr>
            <a:endParaRPr lang="en-US" sz="12003" b="1" spc="225" dirty="0">
              <a:solidFill>
                <a:srgbClr val="C4DBD3"/>
              </a:solidFill>
              <a:latin typeface="Arial Rounded MT Bold" charset="0"/>
              <a:ea typeface="Arial Rounded MT Bold" charset="0"/>
              <a:cs typeface="Arial Rounded MT Bold" charset="0"/>
            </a:endParaRPr>
          </a:p>
        </p:txBody>
      </p:sp>
      <p:sp>
        <p:nvSpPr>
          <p:cNvPr id="9" name="Google Shape;1384;p161"/>
          <p:cNvSpPr txBox="1">
            <a:spLocks noGrp="1"/>
          </p:cNvSpPr>
          <p:nvPr>
            <p:ph type="title"/>
          </p:nvPr>
        </p:nvSpPr>
        <p:spPr>
          <a:xfrm>
            <a:off x="2139915" y="2537248"/>
            <a:ext cx="5013900" cy="52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4400" dirty="0">
                <a:solidFill>
                  <a:srgbClr val="285B84"/>
                </a:solidFill>
                <a:latin typeface="Helvetica" charset="0"/>
                <a:ea typeface="Helvetica" charset="0"/>
                <a:cs typeface="Helvetica" charset="0"/>
              </a:rPr>
              <a:t>Enter Section</a:t>
            </a:r>
            <a:br>
              <a:rPr lang="en-US" sz="4400" dirty="0">
                <a:solidFill>
                  <a:srgbClr val="285B84"/>
                </a:solidFill>
                <a:latin typeface="Helvetica" charset="0"/>
                <a:ea typeface="Helvetica" charset="0"/>
                <a:cs typeface="Helvetica" charset="0"/>
              </a:rPr>
            </a:br>
            <a:r>
              <a:rPr lang="en-US" sz="4400" dirty="0">
                <a:solidFill>
                  <a:srgbClr val="285B84"/>
                </a:solidFill>
                <a:latin typeface="Helvetica" charset="0"/>
                <a:ea typeface="Helvetica" charset="0"/>
                <a:cs typeface="Helvetica" charset="0"/>
              </a:rPr>
              <a:t>Header Here.</a:t>
            </a:r>
            <a:endParaRPr sz="4400" dirty="0">
              <a:solidFill>
                <a:srgbClr val="285B84"/>
              </a:solidFill>
              <a:latin typeface="Helvetica" charset="0"/>
              <a:ea typeface="Helvetica" charset="0"/>
              <a:cs typeface="Helvetica" charset="0"/>
            </a:endParaRPr>
          </a:p>
        </p:txBody>
      </p:sp>
      <p:sp>
        <p:nvSpPr>
          <p:cNvPr id="2" name="Rectangle 1"/>
          <p:cNvSpPr/>
          <p:nvPr/>
        </p:nvSpPr>
        <p:spPr>
          <a:xfrm>
            <a:off x="0" y="0"/>
            <a:ext cx="1828800" cy="6858000"/>
          </a:xfrm>
          <a:prstGeom prst="rect">
            <a:avLst/>
          </a:prstGeom>
          <a:solidFill>
            <a:srgbClr val="285B84"/>
          </a:solidFill>
          <a:ln w="25400" cap="flat">
            <a:solidFill>
              <a:srgbClr val="285B84"/>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Tree>
    <p:extLst>
      <p:ext uri="{BB962C8B-B14F-4D97-AF65-F5344CB8AC3E}">
        <p14:creationId xmlns:p14="http://schemas.microsoft.com/office/powerpoint/2010/main" val="183575833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0000" b="-50000"/>
          </a:stretch>
        </a:blipFill>
        <a:effectLst/>
      </p:bgPr>
    </p:bg>
    <p:spTree>
      <p:nvGrpSpPr>
        <p:cNvPr id="1" name=""/>
        <p:cNvGrpSpPr/>
        <p:nvPr/>
      </p:nvGrpSpPr>
      <p:grpSpPr>
        <a:xfrm>
          <a:off x="0" y="0"/>
          <a:ext cx="0" cy="0"/>
          <a:chOff x="0" y="0"/>
          <a:chExt cx="0" cy="0"/>
        </a:xfrm>
      </p:grpSpPr>
      <p:sp>
        <p:nvSpPr>
          <p:cNvPr id="8" name="Title 1"/>
          <p:cNvSpPr txBox="1">
            <a:spLocks/>
          </p:cNvSpPr>
          <p:nvPr/>
        </p:nvSpPr>
        <p:spPr>
          <a:xfrm>
            <a:off x="2515402" y="1037331"/>
            <a:ext cx="4063471" cy="2021017"/>
          </a:xfrm>
          <a:prstGeom prst="rect">
            <a:avLst/>
          </a:prstGeom>
        </p:spPr>
        <p:txBody>
          <a:bodyPr lIns="91448" tIns="45724" rIns="91448" bIns="45724" anchor="ctr"/>
          <a:lstStyle>
            <a:lvl1pPr algn="ctr" defTabSz="609493" rtl="0" eaLnBrk="1" latinLnBrk="0" hangingPunct="1">
              <a:spcBef>
                <a:spcPct val="0"/>
              </a:spcBef>
              <a:buNone/>
              <a:defRPr sz="5900" kern="1200">
                <a:solidFill>
                  <a:schemeClr val="tx1"/>
                </a:solidFill>
                <a:latin typeface="+mj-lt"/>
                <a:ea typeface="+mj-ea"/>
                <a:cs typeface="+mj-cs"/>
              </a:defRPr>
            </a:lvl1pPr>
          </a:lstStyle>
          <a:p>
            <a:pPr>
              <a:defRPr/>
            </a:pPr>
            <a:endParaRPr lang="en-US" sz="12003" b="1" spc="225" dirty="0">
              <a:solidFill>
                <a:srgbClr val="C4DBD3"/>
              </a:solidFill>
              <a:latin typeface="Arial Rounded MT Bold" charset="0"/>
              <a:ea typeface="Arial Rounded MT Bold" charset="0"/>
              <a:cs typeface="Arial Rounded MT Bold" charset="0"/>
            </a:endParaRPr>
          </a:p>
        </p:txBody>
      </p:sp>
      <p:sp>
        <p:nvSpPr>
          <p:cNvPr id="28" name="Rectangle 27"/>
          <p:cNvSpPr/>
          <p:nvPr/>
        </p:nvSpPr>
        <p:spPr>
          <a:xfrm>
            <a:off x="4572000" y="0"/>
            <a:ext cx="4572000" cy="6858000"/>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31" name="Google Shape;1234;p145"/>
          <p:cNvSpPr txBox="1"/>
          <p:nvPr/>
        </p:nvSpPr>
        <p:spPr>
          <a:xfrm>
            <a:off x="3921495" y="380331"/>
            <a:ext cx="4596863" cy="760603"/>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US" sz="2800" dirty="0">
                <a:solidFill>
                  <a:srgbClr val="285B84"/>
                </a:solidFill>
                <a:latin typeface="+mn-lt"/>
                <a:ea typeface="Avenir"/>
                <a:cs typeface="Avenir"/>
                <a:sym typeface="Avenir"/>
              </a:rPr>
              <a:t>Title of Slide</a:t>
            </a:r>
            <a:endParaRPr sz="2800" dirty="0">
              <a:solidFill>
                <a:srgbClr val="285B84"/>
              </a:solidFill>
              <a:latin typeface="+mn-lt"/>
              <a:ea typeface="Avenir"/>
              <a:cs typeface="Avenir"/>
              <a:sym typeface="Avenir"/>
            </a:endParaRPr>
          </a:p>
        </p:txBody>
      </p:sp>
      <p:cxnSp>
        <p:nvCxnSpPr>
          <p:cNvPr id="33" name="Google Shape;1237;p145"/>
          <p:cNvCxnSpPr/>
          <p:nvPr/>
        </p:nvCxnSpPr>
        <p:spPr>
          <a:xfrm>
            <a:off x="5281010" y="1160318"/>
            <a:ext cx="438948" cy="0"/>
          </a:xfrm>
          <a:prstGeom prst="straightConnector1">
            <a:avLst/>
          </a:prstGeom>
          <a:noFill/>
          <a:ln w="76200" cap="flat" cmpd="dbl">
            <a:solidFill>
              <a:srgbClr val="FFB186"/>
            </a:solidFill>
            <a:prstDash val="solid"/>
            <a:round/>
            <a:headEnd type="none" w="med" len="med"/>
            <a:tailEnd type="none" w="med" len="med"/>
          </a:ln>
        </p:spPr>
      </p:cxnSp>
      <p:sp>
        <p:nvSpPr>
          <p:cNvPr id="35" name="object 4"/>
          <p:cNvSpPr txBox="1"/>
          <p:nvPr/>
        </p:nvSpPr>
        <p:spPr>
          <a:xfrm>
            <a:off x="5281010" y="1343694"/>
            <a:ext cx="3153979" cy="292810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9525" marR="200501" algn="just">
              <a:lnSpc>
                <a:spcPct val="151000"/>
              </a:lnSpc>
              <a:spcBef>
                <a:spcPts val="75"/>
              </a:spcBef>
              <a:buSzPct val="100000"/>
              <a:tabLst>
                <a:tab pos="180975" algn="l"/>
              </a:tabLst>
              <a:defRPr sz="1600">
                <a:solidFill>
                  <a:srgbClr val="001B2F"/>
                </a:solidFill>
                <a:latin typeface="Poppins Light"/>
                <a:ea typeface="Poppins Light"/>
                <a:cs typeface="Poppins Light"/>
                <a:sym typeface="Poppins Light"/>
              </a:defRPr>
            </a:pPr>
            <a:r>
              <a:rPr lang="en-US" sz="1400" dirty="0">
                <a:solidFill>
                  <a:srgbClr val="285B84"/>
                </a:solidFill>
                <a:latin typeface="+mn-lt"/>
                <a:sym typeface="Poppins Light"/>
              </a:rPr>
              <a:t>Lorem ipsum dolor sit amet, consectetur</a:t>
            </a:r>
            <a:r>
              <a:rPr lang="en-US" sz="1400" dirty="0">
                <a:solidFill>
                  <a:srgbClr val="285B84"/>
                </a:solidFill>
                <a:latin typeface="+mn-lt"/>
                <a:ea typeface="Poppins Light"/>
                <a:cs typeface="Poppins Light"/>
                <a:sym typeface="Poppins Light"/>
              </a:rPr>
              <a:t> Lorem ipsum dolor sit amet, consectetur Lorem ipsum dolor sit amet, consectetur Lorem ipsum dolor sit amet, consectetur Lorem ipsum dolor sit amet, consectetur Lorem ipsum dolor sit amet, consectetur Lorem ipsum dolor sit amet, consectetur.</a:t>
            </a:r>
            <a:endParaRPr lang="en-US" sz="1400" dirty="0">
              <a:solidFill>
                <a:srgbClr val="285B84"/>
              </a:solidFill>
              <a:latin typeface="+mn-lt"/>
              <a:ea typeface="+mn-ea"/>
              <a:cs typeface="Arial Unicode MS" charset="0"/>
            </a:endParaRPr>
          </a:p>
        </p:txBody>
      </p:sp>
    </p:spTree>
    <p:extLst>
      <p:ext uri="{BB962C8B-B14F-4D97-AF65-F5344CB8AC3E}">
        <p14:creationId xmlns:p14="http://schemas.microsoft.com/office/powerpoint/2010/main" val="37898966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2515402" y="1037331"/>
            <a:ext cx="4063471" cy="2021017"/>
          </a:xfrm>
          <a:prstGeom prst="rect">
            <a:avLst/>
          </a:prstGeom>
        </p:spPr>
        <p:txBody>
          <a:bodyPr lIns="91448" tIns="45724" rIns="91448" bIns="45724" anchor="ctr"/>
          <a:lstStyle>
            <a:lvl1pPr algn="ctr" defTabSz="609493" rtl="0" eaLnBrk="1" latinLnBrk="0" hangingPunct="1">
              <a:spcBef>
                <a:spcPct val="0"/>
              </a:spcBef>
              <a:buNone/>
              <a:defRPr sz="5900" kern="1200">
                <a:solidFill>
                  <a:schemeClr val="tx1"/>
                </a:solidFill>
                <a:latin typeface="+mj-lt"/>
                <a:ea typeface="+mj-ea"/>
                <a:cs typeface="+mj-cs"/>
              </a:defRPr>
            </a:lvl1pPr>
          </a:lstStyle>
          <a:p>
            <a:pPr>
              <a:defRPr/>
            </a:pPr>
            <a:endParaRPr lang="en-US" sz="12003" b="1" spc="225">
              <a:solidFill>
                <a:srgbClr val="C4DBD3"/>
              </a:solidFill>
              <a:latin typeface="Arial Rounded MT Bold" charset="0"/>
              <a:ea typeface="Arial Rounded MT Bold" charset="0"/>
              <a:cs typeface="Arial Rounded MT Bold" charset="0"/>
            </a:endParaRPr>
          </a:p>
        </p:txBody>
      </p:sp>
      <p:sp>
        <p:nvSpPr>
          <p:cNvPr id="5" name="Google Shape;1234;p145"/>
          <p:cNvSpPr txBox="1"/>
          <p:nvPr/>
        </p:nvSpPr>
        <p:spPr>
          <a:xfrm>
            <a:off x="876133" y="1993129"/>
            <a:ext cx="7452300" cy="1497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2800">
                <a:solidFill>
                  <a:srgbClr val="285B84"/>
                </a:solidFill>
                <a:latin typeface="+mn-lt"/>
                <a:ea typeface="Avenir"/>
                <a:cs typeface="Avenir"/>
                <a:sym typeface="Avenir"/>
              </a:rPr>
              <a:t>“</a:t>
            </a:r>
            <a:r>
              <a:rPr lang="en-US" sz="2800">
                <a:solidFill>
                  <a:srgbClr val="285B84"/>
                </a:solidFill>
                <a:latin typeface="+mn-lt"/>
                <a:ea typeface="Avenir"/>
                <a:cs typeface="Avenir"/>
                <a:sym typeface="Avenir"/>
              </a:rPr>
              <a:t>Here’s a place for you to enter a noteworthy</a:t>
            </a:r>
          </a:p>
          <a:p>
            <a:pPr marL="0" lvl="0" indent="0" algn="ctr" rtl="0">
              <a:lnSpc>
                <a:spcPct val="115000"/>
              </a:lnSpc>
              <a:spcBef>
                <a:spcPts val="0"/>
              </a:spcBef>
              <a:spcAft>
                <a:spcPts val="0"/>
              </a:spcAft>
              <a:buNone/>
            </a:pPr>
            <a:r>
              <a:rPr lang="en-US" sz="2800">
                <a:solidFill>
                  <a:srgbClr val="285B84"/>
                </a:solidFill>
                <a:latin typeface="+mn-lt"/>
                <a:ea typeface="Avenir"/>
                <a:cs typeface="Avenir"/>
                <a:sym typeface="Avenir"/>
              </a:rPr>
              <a:t>quote that helps to demonstrate your </a:t>
            </a:r>
          </a:p>
          <a:p>
            <a:pPr marL="0" lvl="0" indent="0" algn="ctr" rtl="0">
              <a:lnSpc>
                <a:spcPct val="115000"/>
              </a:lnSpc>
              <a:spcBef>
                <a:spcPts val="0"/>
              </a:spcBef>
              <a:spcAft>
                <a:spcPts val="0"/>
              </a:spcAft>
              <a:buNone/>
            </a:pPr>
            <a:r>
              <a:rPr lang="en-US" sz="2800">
                <a:solidFill>
                  <a:srgbClr val="285B84"/>
                </a:solidFill>
                <a:latin typeface="+mn-lt"/>
                <a:ea typeface="Avenir"/>
                <a:cs typeface="Avenir"/>
                <a:sym typeface="Avenir"/>
              </a:rPr>
              <a:t>point or story.”</a:t>
            </a:r>
            <a:endParaRPr sz="2800">
              <a:solidFill>
                <a:srgbClr val="285B84"/>
              </a:solidFill>
              <a:latin typeface="+mn-lt"/>
              <a:ea typeface="Avenir"/>
              <a:cs typeface="Avenir"/>
              <a:sym typeface="Avenir"/>
            </a:endParaRPr>
          </a:p>
        </p:txBody>
      </p:sp>
      <p:sp>
        <p:nvSpPr>
          <p:cNvPr id="6" name="Google Shape;1235;p145"/>
          <p:cNvSpPr txBox="1"/>
          <p:nvPr/>
        </p:nvSpPr>
        <p:spPr>
          <a:xfrm>
            <a:off x="2611662" y="3932134"/>
            <a:ext cx="2086851" cy="16193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rgbClr val="285B84"/>
                </a:solidFill>
                <a:latin typeface="+mn-lt"/>
                <a:ea typeface="Avenir"/>
                <a:cs typeface="Avenir"/>
                <a:sym typeface="Avenir"/>
              </a:rPr>
              <a:t>FIRST &amp; LAST NAME</a:t>
            </a:r>
            <a:endParaRPr sz="1200" b="1">
              <a:solidFill>
                <a:srgbClr val="285B84"/>
              </a:solidFill>
              <a:latin typeface="+mn-lt"/>
              <a:ea typeface="Avenir"/>
              <a:cs typeface="Avenir"/>
              <a:sym typeface="Avenir"/>
            </a:endParaRPr>
          </a:p>
          <a:p>
            <a:pPr marL="0" lvl="0" indent="0" algn="l" rtl="0">
              <a:lnSpc>
                <a:spcPct val="115000"/>
              </a:lnSpc>
              <a:spcBef>
                <a:spcPts val="0"/>
              </a:spcBef>
              <a:spcAft>
                <a:spcPts val="1600"/>
              </a:spcAft>
              <a:buNone/>
            </a:pPr>
            <a:endParaRPr sz="1200">
              <a:solidFill>
                <a:srgbClr val="285B84"/>
              </a:solidFill>
              <a:latin typeface="+mn-lt"/>
              <a:ea typeface="Avenir"/>
              <a:cs typeface="Avenir"/>
              <a:sym typeface="Avenir"/>
            </a:endParaRPr>
          </a:p>
        </p:txBody>
      </p:sp>
      <p:sp>
        <p:nvSpPr>
          <p:cNvPr id="7" name="Google Shape;1236;p145"/>
          <p:cNvSpPr txBox="1"/>
          <p:nvPr/>
        </p:nvSpPr>
        <p:spPr>
          <a:xfrm>
            <a:off x="2611655" y="4176385"/>
            <a:ext cx="2086858" cy="27533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85B84"/>
                </a:solidFill>
                <a:latin typeface="+mn-lt"/>
                <a:ea typeface="Avenir"/>
                <a:cs typeface="Avenir"/>
                <a:sym typeface="Avenir"/>
              </a:rPr>
              <a:t>Chief Executive Officer </a:t>
            </a:r>
            <a:endParaRPr sz="1200">
              <a:solidFill>
                <a:srgbClr val="285B84"/>
              </a:solidFill>
              <a:latin typeface="+mn-lt"/>
              <a:ea typeface="Avenir"/>
              <a:cs typeface="Avenir"/>
              <a:sym typeface="Avenir"/>
            </a:endParaRPr>
          </a:p>
          <a:p>
            <a:pPr marL="0" lvl="0" indent="0" algn="l" rtl="0">
              <a:lnSpc>
                <a:spcPct val="115000"/>
              </a:lnSpc>
              <a:spcBef>
                <a:spcPts val="0"/>
              </a:spcBef>
              <a:spcAft>
                <a:spcPts val="1600"/>
              </a:spcAft>
              <a:buNone/>
            </a:pPr>
            <a:endParaRPr sz="1200">
              <a:solidFill>
                <a:srgbClr val="285B84"/>
              </a:solidFill>
              <a:latin typeface="+mn-lt"/>
              <a:ea typeface="Avenir"/>
              <a:cs typeface="Avenir"/>
              <a:sym typeface="Avenir"/>
            </a:endParaRPr>
          </a:p>
        </p:txBody>
      </p:sp>
      <p:cxnSp>
        <p:nvCxnSpPr>
          <p:cNvPr id="10" name="Google Shape;1237;p145"/>
          <p:cNvCxnSpPr/>
          <p:nvPr/>
        </p:nvCxnSpPr>
        <p:spPr>
          <a:xfrm>
            <a:off x="4602283" y="3885374"/>
            <a:ext cx="0" cy="657000"/>
          </a:xfrm>
          <a:prstGeom prst="straightConnector1">
            <a:avLst/>
          </a:prstGeom>
          <a:noFill/>
          <a:ln w="76200" cap="flat" cmpd="dbl">
            <a:solidFill>
              <a:srgbClr val="FFB186"/>
            </a:solidFill>
            <a:prstDash val="solid"/>
            <a:round/>
            <a:headEnd type="none" w="med" len="med"/>
            <a:tailEnd type="none" w="med" len="med"/>
          </a:ln>
        </p:spPr>
      </p:cxnSp>
      <p:sp>
        <p:nvSpPr>
          <p:cNvPr id="2" name="Rectangle 1"/>
          <p:cNvSpPr/>
          <p:nvPr/>
        </p:nvSpPr>
        <p:spPr>
          <a:xfrm>
            <a:off x="4971099" y="3988046"/>
            <a:ext cx="1143000" cy="466318"/>
          </a:xfrm>
          <a:prstGeom prst="rect">
            <a:avLst/>
          </a:prstGeom>
          <a:solidFill>
            <a:srgbClr val="FFFFFF"/>
          </a:solidFill>
          <a:ln w="3175" cap="flat">
            <a:solidFill>
              <a:srgbClr val="FFB186"/>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latin typeface="Calibri"/>
              <a:ea typeface="Calibri"/>
              <a:cs typeface="Calibri"/>
              <a:sym typeface="Calibri"/>
            </a:endParaRPr>
          </a:p>
        </p:txBody>
      </p:sp>
      <p:sp>
        <p:nvSpPr>
          <p:cNvPr id="13" name="Google Shape;1236;p145"/>
          <p:cNvSpPr txBox="1"/>
          <p:nvPr/>
        </p:nvSpPr>
        <p:spPr>
          <a:xfrm>
            <a:off x="5201759" y="4049447"/>
            <a:ext cx="705743" cy="27794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rgbClr val="285B84"/>
                </a:solidFill>
                <a:latin typeface="+mn-lt"/>
                <a:ea typeface="Avenir"/>
                <a:cs typeface="Avenir"/>
                <a:sym typeface="Avenir"/>
              </a:rPr>
              <a:t>LOGO</a:t>
            </a:r>
            <a:endParaRPr sz="1200">
              <a:solidFill>
                <a:srgbClr val="285B84"/>
              </a:solidFill>
              <a:latin typeface="+mn-lt"/>
              <a:ea typeface="Avenir"/>
              <a:cs typeface="Avenir"/>
              <a:sym typeface="Avenir"/>
            </a:endParaRPr>
          </a:p>
          <a:p>
            <a:pPr marL="0" lvl="0" indent="0" algn="ctr" rtl="0">
              <a:lnSpc>
                <a:spcPct val="115000"/>
              </a:lnSpc>
              <a:spcBef>
                <a:spcPts val="0"/>
              </a:spcBef>
              <a:spcAft>
                <a:spcPts val="1600"/>
              </a:spcAft>
              <a:buNone/>
            </a:pPr>
            <a:endParaRPr sz="1200">
              <a:solidFill>
                <a:srgbClr val="285B84"/>
              </a:solidFill>
              <a:latin typeface="+mn-lt"/>
              <a:ea typeface="Avenir"/>
              <a:cs typeface="Avenir"/>
              <a:sym typeface="Avenir"/>
            </a:endParaRPr>
          </a:p>
        </p:txBody>
      </p:sp>
    </p:spTree>
    <p:extLst>
      <p:ext uri="{BB962C8B-B14F-4D97-AF65-F5344CB8AC3E}">
        <p14:creationId xmlns:p14="http://schemas.microsoft.com/office/powerpoint/2010/main" val="1715513602"/>
      </p:ext>
    </p:extLst>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385</TotalTime>
  <Words>604</Words>
  <Application>Microsoft Macintosh PowerPoint</Application>
  <PresentationFormat>On-screen Show (4:3)</PresentationFormat>
  <Paragraphs>81</Paragraphs>
  <Slides>12</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Arial Rounded MT Bold</vt:lpstr>
      <vt:lpstr>Avenir</vt:lpstr>
      <vt:lpstr>Avenir Next</vt:lpstr>
      <vt:lpstr>Calibri</vt:lpstr>
      <vt:lpstr>Helvetica</vt:lpstr>
      <vt:lpstr>Helvetica Neue</vt:lpstr>
      <vt:lpstr>Poppins-ExtraBold</vt:lpstr>
      <vt:lpstr>Office Theme</vt:lpstr>
      <vt:lpstr>PowerPoint Presentation</vt:lpstr>
      <vt:lpstr>How to Use This Template:</vt:lpstr>
      <vt:lpstr>PowerPoint Presentation</vt:lpstr>
      <vt:lpstr>Presentation  Best Practices.</vt:lpstr>
      <vt:lpstr>Agenda:</vt:lpstr>
      <vt:lpstr>Meet the Team:</vt:lpstr>
      <vt:lpstr>Enter Section Header Here.</vt:lpstr>
      <vt:lpstr>PowerPoint Presentation</vt:lpstr>
      <vt:lpstr>PowerPoint Presentation</vt:lpstr>
      <vt:lpstr>PowerPoint Presentation</vt:lpstr>
      <vt:lpstr>Timeline Title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Powerpoint</dc:title>
  <cp:lastModifiedBy>Microsoft Office User</cp:lastModifiedBy>
  <cp:revision>37</cp:revision>
  <dcterms:modified xsi:type="dcterms:W3CDTF">2021-04-21T13:25:00Z</dcterms:modified>
</cp:coreProperties>
</file>